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225849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拿工作項目清單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5" name="圖片 4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7F728DED-68E6-AB25-7A20-1572DF0EF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750" y="1256145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B9D6BD9B-8FD2-3CE9-BD03-9429EA4AA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62" y="994859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23425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2602878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560660" y="41868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711241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448191" y="418682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701677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3661765" y="1062096"/>
            <a:ext cx="2569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app/task/list/processing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636442" cy="481794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7" y="1674178"/>
            <a:ext cx="1602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taskAction</a:t>
            </a:r>
            <a:r>
              <a:rPr lang="en-US" altLang="zh-TW" sz="1200" dirty="0"/>
              <a:t>] + [seq]</a:t>
            </a:r>
            <a:endParaRPr lang="zh-TW" altLang="en-US" sz="12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7" y="2249145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addr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624617" y="1674177"/>
            <a:ext cx="862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taskState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FEF9F6-E522-6819-C712-B597871A0BF1}"/>
              </a:ext>
            </a:extLst>
          </p:cNvPr>
          <p:cNvSpPr txBox="1"/>
          <p:nvPr/>
        </p:nvSpPr>
        <p:spPr>
          <a:xfrm>
            <a:off x="5555235" y="3948411"/>
            <a:ext cx="9383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custPhone</a:t>
            </a:r>
            <a:r>
              <a:rPr lang="en-US" altLang="zh-TW" sz="1200" dirty="0"/>
              <a:t>]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493D9CF-FC84-9480-396B-71797CA0E7DF}"/>
              </a:ext>
            </a:extLst>
          </p:cNvPr>
          <p:cNvSpPr txBox="1"/>
          <p:nvPr/>
        </p:nvSpPr>
        <p:spPr>
          <a:xfrm>
            <a:off x="5338618" y="1929707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zh-TW" altLang="en-US" sz="1200" dirty="0"/>
              <a:t>目前</a:t>
            </a:r>
            <a:r>
              <a:rPr lang="en-US" altLang="zh-TW" sz="1200" dirty="0"/>
              <a:t>DB</a:t>
            </a:r>
            <a:r>
              <a:rPr lang="zh-TW" altLang="en-US" sz="1200" dirty="0"/>
              <a:t>沒有欄位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16ED3974-6DAA-22FE-61FE-764D73572DCF}"/>
              </a:ext>
            </a:extLst>
          </p:cNvPr>
          <p:cNvCxnSpPr/>
          <p:nvPr/>
        </p:nvCxnSpPr>
        <p:spPr>
          <a:xfrm>
            <a:off x="5338617" y="2623127"/>
            <a:ext cx="315421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圖片 21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4A056FE9-9859-6871-90FA-DCFD5AD6A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105" y="2673794"/>
            <a:ext cx="360000" cy="360000"/>
          </a:xfrm>
          <a:prstGeom prst="rect">
            <a:avLst/>
          </a:prstGeom>
        </p:spPr>
      </p:pic>
      <p:sp>
        <p:nvSpPr>
          <p:cNvPr id="27" name="文字方塊 26">
            <a:extLst>
              <a:ext uri="{FF2B5EF4-FFF2-40B4-BE49-F238E27FC236}">
                <a16:creationId xmlns:a16="http://schemas.microsoft.com/office/drawing/2014/main" id="{2F5B1D0C-DF7B-7199-3093-634ADC146D77}"/>
              </a:ext>
            </a:extLst>
          </p:cNvPr>
          <p:cNvSpPr txBox="1"/>
          <p:nvPr/>
        </p:nvSpPr>
        <p:spPr>
          <a:xfrm>
            <a:off x="5785135" y="2715360"/>
            <a:ext cx="1012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custName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0669D442-13E4-47CD-1E13-E4A7961843D8}"/>
              </a:ext>
            </a:extLst>
          </p:cNvPr>
          <p:cNvSpPr txBox="1"/>
          <p:nvPr/>
        </p:nvSpPr>
        <p:spPr>
          <a:xfrm>
            <a:off x="7088036" y="2715360"/>
            <a:ext cx="157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共 </a:t>
            </a:r>
            <a:r>
              <a:rPr lang="en-US" altLang="zh-TW" sz="1200" dirty="0"/>
              <a:t>[</a:t>
            </a:r>
            <a:r>
              <a:rPr lang="en-US" altLang="zh-TW" sz="1200" dirty="0" err="1"/>
              <a:t>itemCount</a:t>
            </a:r>
            <a:r>
              <a:rPr lang="en-US" altLang="zh-TW" sz="1200" dirty="0"/>
              <a:t>]</a:t>
            </a:r>
            <a:r>
              <a:rPr lang="zh-TW" altLang="en-US" sz="1200" dirty="0"/>
              <a:t>品項</a:t>
            </a: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6E13E156-D554-72BF-F810-5FA53E519149}"/>
              </a:ext>
            </a:extLst>
          </p:cNvPr>
          <p:cNvSpPr/>
          <p:nvPr/>
        </p:nvSpPr>
        <p:spPr>
          <a:xfrm>
            <a:off x="5338617" y="3274686"/>
            <a:ext cx="1371600" cy="36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撥打電話</a:t>
            </a:r>
          </a:p>
        </p:txBody>
      </p:sp>
      <p:pic>
        <p:nvPicPr>
          <p:cNvPr id="24" name="圖片 23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1A51A8E2-E59C-929F-442F-1A81F157C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978" y="3327666"/>
            <a:ext cx="252254" cy="252254"/>
          </a:xfrm>
          <a:prstGeom prst="rect">
            <a:avLst/>
          </a:prstGeom>
        </p:spPr>
      </p:pic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D2A13168-02A8-B026-D7BE-1E338F8FE079}"/>
              </a:ext>
            </a:extLst>
          </p:cNvPr>
          <p:cNvSpPr/>
          <p:nvPr/>
        </p:nvSpPr>
        <p:spPr>
          <a:xfrm>
            <a:off x="7156484" y="3276246"/>
            <a:ext cx="1371600" cy="360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開啟導航</a:t>
            </a:r>
          </a:p>
        </p:txBody>
      </p:sp>
      <p:pic>
        <p:nvPicPr>
          <p:cNvPr id="26" name="圖片 25" descr="一張含有 黑色, 黑暗 的圖片&#10;&#10;AI 產生的內容可能不正確。">
            <a:extLst>
              <a:ext uri="{FF2B5EF4-FFF2-40B4-BE49-F238E27FC236}">
                <a16:creationId xmlns:a16="http://schemas.microsoft.com/office/drawing/2014/main" id="{0C1EA8E1-D4F7-1354-24D1-74F4EFDF3B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054" y="3337027"/>
            <a:ext cx="252000" cy="252000"/>
          </a:xfrm>
          <a:prstGeom prst="rect">
            <a:avLst/>
          </a:prstGeom>
        </p:spPr>
      </p:pic>
      <p:sp>
        <p:nvSpPr>
          <p:cNvPr id="31" name="圖說文字: 直線加上框線和強調線 30">
            <a:extLst>
              <a:ext uri="{FF2B5EF4-FFF2-40B4-BE49-F238E27FC236}">
                <a16:creationId xmlns:a16="http://schemas.microsoft.com/office/drawing/2014/main" id="{3006F277-C41C-C498-9B1E-D7CA9F3056B7}"/>
              </a:ext>
            </a:extLst>
          </p:cNvPr>
          <p:cNvSpPr/>
          <p:nvPr/>
        </p:nvSpPr>
        <p:spPr>
          <a:xfrm flipH="1">
            <a:off x="3773053" y="3780586"/>
            <a:ext cx="1173679" cy="612648"/>
          </a:xfrm>
          <a:prstGeom prst="accentBorderCallout1">
            <a:avLst>
              <a:gd name="adj1" fmla="val 51918"/>
              <a:gd name="adj2" fmla="val -9907"/>
              <a:gd name="adj3" fmla="val 47673"/>
              <a:gd name="adj4" fmla="val -54859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藏在按鈕裡面或是顯示</a:t>
            </a:r>
          </a:p>
        </p:txBody>
      </p:sp>
      <p:sp>
        <p:nvSpPr>
          <p:cNvPr id="32" name="流程圖: 多重文件 31">
            <a:extLst>
              <a:ext uri="{FF2B5EF4-FFF2-40B4-BE49-F238E27FC236}">
                <a16:creationId xmlns:a16="http://schemas.microsoft.com/office/drawing/2014/main" id="{B966D7E9-4CE0-92DB-F02D-F495D368A3F7}"/>
              </a:ext>
            </a:extLst>
          </p:cNvPr>
          <p:cNvSpPr/>
          <p:nvPr/>
        </p:nvSpPr>
        <p:spPr>
          <a:xfrm>
            <a:off x="371831" y="386599"/>
            <a:ext cx="1224284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100" dirty="0">
                <a:solidFill>
                  <a:schemeClr val="bg1"/>
                </a:solidFill>
              </a:rPr>
              <a:t>PPT</a:t>
            </a:r>
          </a:p>
          <a:p>
            <a:pPr algn="ctr"/>
            <a:r>
              <a:rPr lang="en-US" altLang="zh-TW" sz="1100" dirty="0" err="1">
                <a:solidFill>
                  <a:schemeClr val="bg1"/>
                </a:solidFill>
              </a:rPr>
              <a:t>orderProcess</a:t>
            </a:r>
            <a:endParaRPr lang="zh-TW" altLang="en-US" sz="1100" dirty="0">
              <a:solidFill>
                <a:schemeClr val="bg1"/>
              </a:solidFill>
            </a:endParaRPr>
          </a:p>
        </p:txBody>
      </p: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03FFF0D3-1228-F5C8-201E-1CEC209361A8}"/>
              </a:ext>
            </a:extLst>
          </p:cNvPr>
          <p:cNvCxnSpPr>
            <a:cxnSpLocks/>
          </p:cNvCxnSpPr>
          <p:nvPr/>
        </p:nvCxnSpPr>
        <p:spPr>
          <a:xfrm>
            <a:off x="1813169" y="667831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61444150-CEC2-E63B-31E0-AD91E1875C94}"/>
              </a:ext>
            </a:extLst>
          </p:cNvPr>
          <p:cNvSpPr txBox="1"/>
          <p:nvPr/>
        </p:nvSpPr>
        <p:spPr>
          <a:xfrm>
            <a:off x="339804" y="119484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Pass [</a:t>
            </a:r>
            <a:r>
              <a:rPr lang="en-US" altLang="zh-TW" sz="1400" dirty="0" err="1">
                <a:latin typeface="Consolas" panose="020B0609020204030204" pitchFamily="49" charset="0"/>
              </a:rPr>
              <a:t>shId</a:t>
            </a:r>
            <a:r>
              <a:rPr lang="en-US" altLang="zh-TW" sz="1400" dirty="0">
                <a:latin typeface="Consolas" panose="020B0609020204030204" pitchFamily="49" charset="0"/>
              </a:rPr>
              <a:t>]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task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0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0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 / [seq]</a:t>
            </a:r>
            <a:endParaRPr lang="zh-TW" altLang="en-US" sz="10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944068" cy="67549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taskInfo</a:t>
            </a:r>
            <a:endParaRPr lang="zh-TW" altLang="en-US" sz="1200" dirty="0"/>
          </a:p>
        </p:txBody>
      </p:sp>
      <p:pic>
        <p:nvPicPr>
          <p:cNvPr id="2" name="圖片 1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BE94A971-D2D0-F38C-E899-EDA789406E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7262" y="994859"/>
            <a:ext cx="2694500" cy="549101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641004"/>
              </p:ext>
            </p:extLst>
          </p:nvPr>
        </p:nvGraphicFramePr>
        <p:xfrm>
          <a:off x="-2" y="1671010"/>
          <a:ext cx="12192002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long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List&lt;Processing&gt;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Processing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seq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app/task/list/processing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146</Words>
  <Application>Microsoft Office PowerPoint</Application>
  <PresentationFormat>寬螢幕</PresentationFormat>
  <Paragraphs>50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15</cp:revision>
  <dcterms:created xsi:type="dcterms:W3CDTF">2026-02-25T01:47:51Z</dcterms:created>
  <dcterms:modified xsi:type="dcterms:W3CDTF">2026-02-25T11:10:10Z</dcterms:modified>
</cp:coreProperties>
</file>