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57" r:id="rId5"/>
    <p:sldId id="267" r:id="rId6"/>
    <p:sldId id="268" r:id="rId7"/>
    <p:sldId id="272" r:id="rId8"/>
    <p:sldId id="273" r:id="rId9"/>
    <p:sldId id="274" r:id="rId10"/>
    <p:sldId id="275" r:id="rId11"/>
    <p:sldId id="276" r:id="rId1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需求" id="{5E2CF90F-80BE-4DEF-A977-EFC516BB7E47}">
          <p14:sldIdLst>
            <p14:sldId id="256"/>
            <p14:sldId id="265"/>
          </p14:sldIdLst>
        </p14:section>
        <p14:section name="流程" id="{7EC98901-BD1D-4114-89D1-65B5A58C673E}">
          <p14:sldIdLst>
            <p14:sldId id="266"/>
            <p14:sldId id="257"/>
            <p14:sldId id="267"/>
            <p14:sldId id="268"/>
          </p14:sldIdLst>
        </p14:section>
        <p14:section name="API" id="{E08165B3-3036-430D-8563-AC74C5AF0CCB}">
          <p14:sldIdLst>
            <p14:sldId id="272"/>
            <p14:sldId id="273"/>
            <p14:sldId id="274"/>
            <p14:sldId id="275"/>
            <p14:sldId id="27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BCB4EA-AE44-F73E-8928-B2B3F64CE9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B080A85-CCE3-B64A-10AD-660D4D4C73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D00E1F-219D-78E5-B3B0-F419BD90F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C603AA-3565-86DE-727A-FFF6FF443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5DAA924-00C6-70DE-1C54-5E563AEB6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7372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C37CF61-52ED-9CF9-71CA-49B71DE81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C3D32C12-A77B-F5E3-B799-BA29F4626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CEB14DD-1ADB-DD25-FDC6-F40A8DFA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5B86D2C-EB71-DA7C-BF55-4A3141DB2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AF92B7E-1FB7-5CB8-0AB6-2F45BDE01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689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9747DF-6ECF-C7CA-045B-AFF3B380CA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189CB96-B9D7-26B3-E487-3A47877A4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256C8D4-6479-D860-6AD6-4F62018B1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77A3F17-2303-F335-6791-515D39641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D99B685-B549-8316-CB08-912AE5109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39820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B82DC9A-CBD0-A5BB-3B01-6D821C6D6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97F80C5-2412-0DBC-3717-EFF8013F37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B45E9F7-A97B-AAEE-A25E-18C09B65C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F835961-83C0-F52B-60A2-D3AB10E14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8319754-0269-739B-61C7-FA3FBBC99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440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FE4ED2D-2898-4E74-8CE5-BEDD39A98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C99EEBA-A268-0D3E-8873-95E9AC7D47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6224A4-8960-809A-7D1A-549F00C36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776646A-987F-3CC0-F4B1-F97A51CE0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D76B03B-4C01-B3C6-A27B-C10E53F8A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56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CC2FE9B-F226-5303-1623-F32E69A26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8F5A199-7658-08E5-83A3-5E9B0B2FAD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608302F-D4E8-787F-E2CA-457DAF072B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FC48801-621A-A816-BA0F-21E40C99AC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985B03D7-0A11-B552-858D-0C20B4B1B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BE9416C-723A-87FF-D254-9A17902CF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5840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A8DA66-C9F6-6CCB-BAF0-F89F5B3621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8E3242D-B44E-D2EF-7625-950A486B0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1764F80-2536-04A4-0BE4-B5CDE70FB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FBC9794-6A3B-5C96-50FF-25D5EB4FC1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D6D262C0-CD0E-B011-AD35-F745638D3B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65240F8A-C028-914E-B499-7D32BC16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A547A85A-1162-6A5A-11E2-40119B094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DFD6B33A-2788-B144-7449-9CA91E8F3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08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E41E845-4E4E-F6FE-8C25-916ACCFD0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FD542AB6-AE4D-6ADE-C17D-109793F37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3B8013A-1C89-1739-40DB-8459F890F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E75AE6B-81FB-2447-D5CE-905C057F0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901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B63294B-EB9D-B2E4-5B65-8CE887DC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561A4392-93D0-4258-DFCF-E5886E3A9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5820214-E2CD-E74B-661D-DAB09EA4C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24749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2D957BF-57F9-7588-4129-765DF4B6C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5C73897-9F35-8D0F-F67B-41189A85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1501994-ED55-7147-AAB8-CD9B97F437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181CD25-152A-E44F-F88C-72084F871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114E07E-3B3A-B20D-494B-5B7634B7D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1D4E02C-5BAC-0F57-B626-64CD57390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2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3E38583-F6B3-EF76-DC9F-8A7DBF268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ACB45C2-EAEA-DE04-2FCD-804DA91E3A7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D126408-C7C1-F9C1-D7BD-D69F56D8C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B315663-626C-6C37-558C-2E79E03B5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5177A1C-FB2F-2BD0-A8D2-38EFD2AB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0504663-8B96-5063-34DA-C630C5459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077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6248C557-9035-7C94-27D2-72D7CA61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1A01F2-0F1D-58C3-DF88-7DFBF82D89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24FC4ED-A362-52BD-7C2A-03D9BDC77D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68C599-93AF-47BF-B9D7-DFC99B09C370}" type="datetimeFigureOut">
              <a:rPr lang="zh-TW" altLang="en-US" smtClean="0"/>
              <a:t>2026/3/24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F7C8A3E-1D98-1B72-F77A-F83B400B58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20174-85A2-5860-3796-90B26F9733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38CE4D-3E24-4EE8-ABD2-02A108FFBFA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699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BD3AC486-A6AC-15B8-365C-7598208909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887756"/>
              </p:ext>
            </p:extLst>
          </p:nvPr>
        </p:nvGraphicFramePr>
        <p:xfrm>
          <a:off x="341746" y="304029"/>
          <a:ext cx="11092872" cy="7416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072024">
                  <a:extLst>
                    <a:ext uri="{9D8B030D-6E8A-4147-A177-3AD203B41FA5}">
                      <a16:colId xmlns:a16="http://schemas.microsoft.com/office/drawing/2014/main" val="4072330754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35504590"/>
                    </a:ext>
                  </a:extLst>
                </a:gridCol>
                <a:gridCol w="2072024">
                  <a:extLst>
                    <a:ext uri="{9D8B030D-6E8A-4147-A177-3AD203B41FA5}">
                      <a16:colId xmlns:a16="http://schemas.microsoft.com/office/drawing/2014/main" val="1438851952"/>
                    </a:ext>
                  </a:extLst>
                </a:gridCol>
                <a:gridCol w="4876800">
                  <a:extLst>
                    <a:ext uri="{9D8B030D-6E8A-4147-A177-3AD203B41FA5}">
                      <a16:colId xmlns:a16="http://schemas.microsoft.com/office/drawing/2014/main" val="37628706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Date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App / Web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Protocol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description</a:t>
                      </a:r>
                      <a:endParaRPr lang="zh-TW" altLang="en-US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623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2026/03/24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web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Api</a:t>
                      </a:r>
                      <a:endParaRPr lang="zh-TW" altLang="en-US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TW" altLang="en-US" sz="1400" dirty="0">
                          <a:latin typeface="Consolas" panose="020B0609020204030204" pitchFamily="49" charset="0"/>
                          <a:ea typeface="微軟正黑體" panose="020B0604030504040204" pitchFamily="34" charset="-120"/>
                        </a:rPr>
                        <a:t>司機資源清單</a:t>
                      </a:r>
                      <a:endParaRPr lang="en-US" altLang="zh-TW" sz="1400" dirty="0">
                        <a:latin typeface="Consolas" panose="020B0609020204030204" pitchFamily="49" charset="0"/>
                        <a:ea typeface="微軟正黑體" panose="020B0604030504040204" pitchFamily="34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1203674"/>
                  </a:ext>
                </a:extLst>
              </a:tr>
            </a:tbl>
          </a:graphicData>
        </a:graphic>
      </p:graphicFrame>
      <p:pic>
        <p:nvPicPr>
          <p:cNvPr id="5" name="圖片 4">
            <a:extLst>
              <a:ext uri="{FF2B5EF4-FFF2-40B4-BE49-F238E27FC236}">
                <a16:creationId xmlns:a16="http://schemas.microsoft.com/office/drawing/2014/main" id="{705A5F38-73CC-BC7B-ECAB-6AE2659B95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7787" y="1876714"/>
            <a:ext cx="9496425" cy="4305300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FB9073D7-A1F1-561C-6165-1F2F44AA7665}"/>
              </a:ext>
            </a:extLst>
          </p:cNvPr>
          <p:cNvSpPr/>
          <p:nvPr/>
        </p:nvSpPr>
        <p:spPr>
          <a:xfrm>
            <a:off x="3459741" y="3459018"/>
            <a:ext cx="1093786" cy="3140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</a:t>
            </a:r>
            <a:r>
              <a:rPr lang="en-US" altLang="zh-TW" sz="1200" dirty="0" err="1"/>
              <a:t>driverName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5" name="矩形 14">
            <a:extLst>
              <a:ext uri="{FF2B5EF4-FFF2-40B4-BE49-F238E27FC236}">
                <a16:creationId xmlns:a16="http://schemas.microsoft.com/office/drawing/2014/main" id="{FB7B666F-59C3-B4AE-5A2C-3190A0DF74CF}"/>
              </a:ext>
            </a:extLst>
          </p:cNvPr>
          <p:cNvSpPr/>
          <p:nvPr/>
        </p:nvSpPr>
        <p:spPr>
          <a:xfrm>
            <a:off x="2452255" y="3459018"/>
            <a:ext cx="914400" cy="3140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</a:t>
            </a:r>
            <a:r>
              <a:rPr lang="en-US" altLang="zh-TW" sz="1200" dirty="0" err="1"/>
              <a:t>driverNo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D54E9BBC-9EF9-A919-1636-1096C128E3C4}"/>
              </a:ext>
            </a:extLst>
          </p:cNvPr>
          <p:cNvSpPr/>
          <p:nvPr/>
        </p:nvSpPr>
        <p:spPr>
          <a:xfrm>
            <a:off x="4646613" y="3459018"/>
            <a:ext cx="1093786" cy="3140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[phone]</a:t>
            </a:r>
            <a:endParaRPr lang="zh-TW" altLang="en-US" sz="1200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C61EFAB5-6B6F-D060-E837-DDA3B9E93B17}"/>
              </a:ext>
            </a:extLst>
          </p:cNvPr>
          <p:cNvSpPr/>
          <p:nvPr/>
        </p:nvSpPr>
        <p:spPr>
          <a:xfrm>
            <a:off x="5888182" y="3459017"/>
            <a:ext cx="1220426" cy="3140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</a:t>
            </a:r>
            <a:r>
              <a:rPr lang="en-US" altLang="zh-TW" sz="1200" dirty="0" err="1"/>
              <a:t>licensePlate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0DED80CB-B055-0442-914F-05A21AD63F3B}"/>
              </a:ext>
            </a:extLst>
          </p:cNvPr>
          <p:cNvSpPr/>
          <p:nvPr/>
        </p:nvSpPr>
        <p:spPr>
          <a:xfrm>
            <a:off x="7222837" y="3459016"/>
            <a:ext cx="1039089" cy="3140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</a:t>
            </a:r>
            <a:r>
              <a:rPr lang="en-US" altLang="zh-TW" sz="1200" dirty="0" err="1"/>
              <a:t>isAppAuth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A27C815B-184A-AB0D-31FA-72D6F1105657}"/>
              </a:ext>
            </a:extLst>
          </p:cNvPr>
          <p:cNvSpPr/>
          <p:nvPr/>
        </p:nvSpPr>
        <p:spPr>
          <a:xfrm>
            <a:off x="8376155" y="3459015"/>
            <a:ext cx="1039089" cy="31403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[</a:t>
            </a:r>
            <a:r>
              <a:rPr lang="en-US" altLang="zh-TW" sz="1200" dirty="0" err="1"/>
              <a:t>appAc</a:t>
            </a:r>
            <a:r>
              <a:rPr lang="en-US" altLang="zh-TW" sz="1200" dirty="0"/>
              <a:t>]</a:t>
            </a:r>
            <a:endParaRPr lang="zh-TW" altLang="en-US" sz="1200" dirty="0"/>
          </a:p>
        </p:txBody>
      </p:sp>
    </p:spTree>
    <p:extLst>
      <p:ext uri="{BB962C8B-B14F-4D97-AF65-F5344CB8AC3E}">
        <p14:creationId xmlns:p14="http://schemas.microsoft.com/office/powerpoint/2010/main" val="35783806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BEDAE-0DCE-F810-7FC5-190D4BC96B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6CCE540B-7FEA-23C6-2623-527F49BD3FD0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resource/driver/update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1361BC4E-C8CE-90D3-46DF-6BEB900E34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0899298"/>
              </p:ext>
            </p:extLst>
          </p:nvPr>
        </p:nvGraphicFramePr>
        <p:xfrm>
          <a:off x="-2" y="848360"/>
          <a:ext cx="12192002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Update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phone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appAc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appPw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isAppAuth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updateBy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OK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2509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520A3-5DF7-A784-A65B-0E977665A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C3F5FE88-B2C8-E2D5-13B0-E8B51647E4B6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resource/driver/delete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8D8FFA47-1D98-4D29-40AC-6447D21EB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1196572"/>
              </p:ext>
            </p:extLst>
          </p:nvPr>
        </p:nvGraphicFramePr>
        <p:xfrm>
          <a:off x="-2" y="848360"/>
          <a:ext cx="12192002" cy="152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DELETE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Delete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updateBy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“OK”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2855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>
            <a:extLst>
              <a:ext uri="{FF2B5EF4-FFF2-40B4-BE49-F238E27FC236}">
                <a16:creationId xmlns:a16="http://schemas.microsoft.com/office/drawing/2014/main" id="{31A657FE-79F0-5F3B-FDA7-D817BF9317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2332" y="258618"/>
            <a:ext cx="3947210" cy="4652818"/>
          </a:xfrm>
          <a:prstGeom prst="rect">
            <a:avLst/>
          </a:prstGeom>
        </p:spPr>
      </p:pic>
      <p:pic>
        <p:nvPicPr>
          <p:cNvPr id="7" name="圖片 6">
            <a:extLst>
              <a:ext uri="{FF2B5EF4-FFF2-40B4-BE49-F238E27FC236}">
                <a16:creationId xmlns:a16="http://schemas.microsoft.com/office/drawing/2014/main" id="{F4CDF107-041A-509F-AC17-4C21EB58A4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3740" y="258618"/>
            <a:ext cx="3954197" cy="4652818"/>
          </a:xfrm>
          <a:prstGeom prst="rect">
            <a:avLst/>
          </a:prstGeom>
        </p:spPr>
      </p:pic>
      <p:sp>
        <p:nvSpPr>
          <p:cNvPr id="9" name="文字方塊 8">
            <a:extLst>
              <a:ext uri="{FF2B5EF4-FFF2-40B4-BE49-F238E27FC236}">
                <a16:creationId xmlns:a16="http://schemas.microsoft.com/office/drawing/2014/main" id="{0234AFE6-CD00-720C-CD9F-C8876D94507D}"/>
              </a:ext>
            </a:extLst>
          </p:cNvPr>
          <p:cNvSpPr txBox="1"/>
          <p:nvPr/>
        </p:nvSpPr>
        <p:spPr>
          <a:xfrm>
            <a:off x="1962332" y="5250934"/>
            <a:ext cx="2863273" cy="369332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1800" dirty="0">
                <a:latin typeface="Consolas" panose="020B0609020204030204" pitchFamily="49" charset="0"/>
              </a:rPr>
              <a:t>resource/vehicle/list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2F13C7F3-27BE-60C9-B345-4860C62A93DB}"/>
              </a:ext>
            </a:extLst>
          </p:cNvPr>
          <p:cNvSpPr/>
          <p:nvPr/>
        </p:nvSpPr>
        <p:spPr>
          <a:xfrm flipV="1">
            <a:off x="2096654" y="1939636"/>
            <a:ext cx="3639128" cy="57496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5DFE2B59-ACA0-CC26-4EBC-B61BD05B413D}"/>
              </a:ext>
            </a:extLst>
          </p:cNvPr>
          <p:cNvSpPr/>
          <p:nvPr/>
        </p:nvSpPr>
        <p:spPr>
          <a:xfrm flipV="1">
            <a:off x="6611274" y="1939636"/>
            <a:ext cx="3639128" cy="574964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1173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8C827-7209-E87B-0544-5C0772F10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: 圓角 4">
            <a:extLst>
              <a:ext uri="{FF2B5EF4-FFF2-40B4-BE49-F238E27FC236}">
                <a16:creationId xmlns:a16="http://schemas.microsoft.com/office/drawing/2014/main" id="{C8CC7F06-C59C-2D04-2699-641ABBAF7BCD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進入頁面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6D4D7A10-1841-16AA-AF80-1CF68B9C3BD9}"/>
              </a:ext>
            </a:extLst>
          </p:cNvPr>
          <p:cNvSpPr/>
          <p:nvPr/>
        </p:nvSpPr>
        <p:spPr>
          <a:xfrm>
            <a:off x="4632037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B4D2C719-47D9-E3FE-52B9-D552EC028862}"/>
              </a:ext>
            </a:extLst>
          </p:cNvPr>
          <p:cNvCxnSpPr>
            <a:cxnSpLocks/>
          </p:cNvCxnSpPr>
          <p:nvPr/>
        </p:nvCxnSpPr>
        <p:spPr>
          <a:xfrm>
            <a:off x="1782618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FF4A0689-01E5-9C56-20F8-DF9FFBBF964B}"/>
              </a:ext>
            </a:extLst>
          </p:cNvPr>
          <p:cNvSpPr/>
          <p:nvPr/>
        </p:nvSpPr>
        <p:spPr>
          <a:xfrm>
            <a:off x="2519568" y="351445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993E8119-6EEC-5A29-122B-175D2D160B36}"/>
              </a:ext>
            </a:extLst>
          </p:cNvPr>
          <p:cNvCxnSpPr>
            <a:cxnSpLocks/>
          </p:cNvCxnSpPr>
          <p:nvPr/>
        </p:nvCxnSpPr>
        <p:spPr>
          <a:xfrm>
            <a:off x="3773054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文字方塊 3">
            <a:extLst>
              <a:ext uri="{FF2B5EF4-FFF2-40B4-BE49-F238E27FC236}">
                <a16:creationId xmlns:a16="http://schemas.microsoft.com/office/drawing/2014/main" id="{203522BB-E26E-BF7F-706B-798D10D80578}"/>
              </a:ext>
            </a:extLst>
          </p:cNvPr>
          <p:cNvSpPr txBox="1"/>
          <p:nvPr/>
        </p:nvSpPr>
        <p:spPr>
          <a:xfrm>
            <a:off x="1908638" y="1044951"/>
            <a:ext cx="2318327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resource/driver/list</a:t>
            </a:r>
            <a:endParaRPr lang="zh-TW" altLang="en-US" sz="1400" dirty="0"/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7D51D939-20C3-81A1-772E-2D527AFFD9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6804" y="2196309"/>
            <a:ext cx="9498391" cy="4310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115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>
            <a:extLst>
              <a:ext uri="{FF2B5EF4-FFF2-40B4-BE49-F238E27FC236}">
                <a16:creationId xmlns:a16="http://schemas.microsoft.com/office/drawing/2014/main" id="{2A9FFCDC-FC80-F8AE-3F9E-A7ED4D8ED5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6804" y="2196309"/>
            <a:ext cx="9498391" cy="4310246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64AF4205-FAD3-C6B9-EC32-4A258C8A1ADF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</a:t>
            </a:r>
          </a:p>
        </p:txBody>
      </p:sp>
      <p:sp>
        <p:nvSpPr>
          <p:cNvPr id="6" name="矩形: 圓角 5">
            <a:extLst>
              <a:ext uri="{FF2B5EF4-FFF2-40B4-BE49-F238E27FC236}">
                <a16:creationId xmlns:a16="http://schemas.microsoft.com/office/drawing/2014/main" id="{A3C3B2E4-B063-D0A0-0A71-FBAC31FE6B38}"/>
              </a:ext>
            </a:extLst>
          </p:cNvPr>
          <p:cNvSpPr/>
          <p:nvPr/>
        </p:nvSpPr>
        <p:spPr>
          <a:xfrm>
            <a:off x="6682507" y="35144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8" name="直線單箭頭接點 7">
            <a:extLst>
              <a:ext uri="{FF2B5EF4-FFF2-40B4-BE49-F238E27FC236}">
                <a16:creationId xmlns:a16="http://schemas.microsoft.com/office/drawing/2014/main" id="{DF3F1790-D53A-1FE0-8F8C-DEB171A0F285}"/>
              </a:ext>
            </a:extLst>
          </p:cNvPr>
          <p:cNvCxnSpPr>
            <a:cxnSpLocks/>
          </p:cNvCxnSpPr>
          <p:nvPr/>
        </p:nvCxnSpPr>
        <p:spPr>
          <a:xfrm>
            <a:off x="3833088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平行四邊形 10">
            <a:extLst>
              <a:ext uri="{FF2B5EF4-FFF2-40B4-BE49-F238E27FC236}">
                <a16:creationId xmlns:a16="http://schemas.microsoft.com/office/drawing/2014/main" id="{B8F13CC3-518A-83F2-10B6-7AFF78C9A79D}"/>
              </a:ext>
            </a:extLst>
          </p:cNvPr>
          <p:cNvSpPr/>
          <p:nvPr/>
        </p:nvSpPr>
        <p:spPr>
          <a:xfrm>
            <a:off x="4570038" y="35144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2" name="直線單箭頭接點 11">
            <a:extLst>
              <a:ext uri="{FF2B5EF4-FFF2-40B4-BE49-F238E27FC236}">
                <a16:creationId xmlns:a16="http://schemas.microsoft.com/office/drawing/2014/main" id="{7FF1C955-7C7A-C412-E004-7A011D9DD810}"/>
              </a:ext>
            </a:extLst>
          </p:cNvPr>
          <p:cNvCxnSpPr>
            <a:cxnSpLocks/>
          </p:cNvCxnSpPr>
          <p:nvPr/>
        </p:nvCxnSpPr>
        <p:spPr>
          <a:xfrm>
            <a:off x="5823524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矩形: 圓角 19">
            <a:extLst>
              <a:ext uri="{FF2B5EF4-FFF2-40B4-BE49-F238E27FC236}">
                <a16:creationId xmlns:a16="http://schemas.microsoft.com/office/drawing/2014/main" id="{5277DD64-0849-BAE9-174D-CF188591BCA9}"/>
              </a:ext>
            </a:extLst>
          </p:cNvPr>
          <p:cNvSpPr/>
          <p:nvPr/>
        </p:nvSpPr>
        <p:spPr>
          <a:xfrm>
            <a:off x="2700654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新增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21" name="直線單箭頭接點 20">
            <a:extLst>
              <a:ext uri="{FF2B5EF4-FFF2-40B4-BE49-F238E27FC236}">
                <a16:creationId xmlns:a16="http://schemas.microsoft.com/office/drawing/2014/main" id="{624404E3-89DC-14DA-4757-4D5D84880859}"/>
              </a:ext>
            </a:extLst>
          </p:cNvPr>
          <p:cNvCxnSpPr>
            <a:cxnSpLocks/>
          </p:cNvCxnSpPr>
          <p:nvPr/>
        </p:nvCxnSpPr>
        <p:spPr>
          <a:xfrm>
            <a:off x="1841671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2CE177B0-39C0-A599-923D-6DF52CFA7F1E}"/>
              </a:ext>
            </a:extLst>
          </p:cNvPr>
          <p:cNvSpPr txBox="1"/>
          <p:nvPr/>
        </p:nvSpPr>
        <p:spPr>
          <a:xfrm>
            <a:off x="3500266" y="1044951"/>
            <a:ext cx="24756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resource/driver/create</a:t>
            </a:r>
            <a:endParaRPr lang="zh-TW" altLang="en-US" sz="1400" dirty="0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8AE38BEE-3502-EDF0-69B4-1D778BAA0A11}"/>
              </a:ext>
            </a:extLst>
          </p:cNvPr>
          <p:cNvSpPr/>
          <p:nvPr/>
        </p:nvSpPr>
        <p:spPr>
          <a:xfrm flipV="1">
            <a:off x="9448799" y="2346036"/>
            <a:ext cx="1219200" cy="57496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0167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022C6-9457-4A9B-3ED8-EFF912A2AE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7B6CF847-284A-6391-FD00-5C0437733D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6804" y="2196309"/>
            <a:ext cx="9498391" cy="4310246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58C243AA-B046-1393-AE96-24B58C3D9AF6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更新</a:t>
            </a:r>
          </a:p>
        </p:txBody>
      </p:sp>
      <p:sp>
        <p:nvSpPr>
          <p:cNvPr id="3" name="矩形: 圓角 2">
            <a:extLst>
              <a:ext uri="{FF2B5EF4-FFF2-40B4-BE49-F238E27FC236}">
                <a16:creationId xmlns:a16="http://schemas.microsoft.com/office/drawing/2014/main" id="{8E16F700-8C42-F98E-6EB2-C37C5A981F57}"/>
              </a:ext>
            </a:extLst>
          </p:cNvPr>
          <p:cNvSpPr/>
          <p:nvPr/>
        </p:nvSpPr>
        <p:spPr>
          <a:xfrm>
            <a:off x="6682507" y="35144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4" name="直線單箭頭接點 3">
            <a:extLst>
              <a:ext uri="{FF2B5EF4-FFF2-40B4-BE49-F238E27FC236}">
                <a16:creationId xmlns:a16="http://schemas.microsoft.com/office/drawing/2014/main" id="{2C2D4380-A492-9012-1031-82055CFD8BE6}"/>
              </a:ext>
            </a:extLst>
          </p:cNvPr>
          <p:cNvCxnSpPr>
            <a:cxnSpLocks/>
          </p:cNvCxnSpPr>
          <p:nvPr/>
        </p:nvCxnSpPr>
        <p:spPr>
          <a:xfrm>
            <a:off x="3833088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平行四邊形 6">
            <a:extLst>
              <a:ext uri="{FF2B5EF4-FFF2-40B4-BE49-F238E27FC236}">
                <a16:creationId xmlns:a16="http://schemas.microsoft.com/office/drawing/2014/main" id="{5FAF1E8B-635B-6837-4065-36F48CC524F7}"/>
              </a:ext>
            </a:extLst>
          </p:cNvPr>
          <p:cNvSpPr/>
          <p:nvPr/>
        </p:nvSpPr>
        <p:spPr>
          <a:xfrm>
            <a:off x="4570038" y="35144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ECE76484-E2C8-7AF3-C67F-200EFF5866E2}"/>
              </a:ext>
            </a:extLst>
          </p:cNvPr>
          <p:cNvCxnSpPr>
            <a:cxnSpLocks/>
          </p:cNvCxnSpPr>
          <p:nvPr/>
        </p:nvCxnSpPr>
        <p:spPr>
          <a:xfrm>
            <a:off x="5823524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矩形: 圓角 9">
            <a:extLst>
              <a:ext uri="{FF2B5EF4-FFF2-40B4-BE49-F238E27FC236}">
                <a16:creationId xmlns:a16="http://schemas.microsoft.com/office/drawing/2014/main" id="{1EB3930F-AF5A-1731-73F1-26D42DF51243}"/>
              </a:ext>
            </a:extLst>
          </p:cNvPr>
          <p:cNvSpPr/>
          <p:nvPr/>
        </p:nvSpPr>
        <p:spPr>
          <a:xfrm>
            <a:off x="2700654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修改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517C3F38-A5B9-8C20-D733-1204F33C3F0C}"/>
              </a:ext>
            </a:extLst>
          </p:cNvPr>
          <p:cNvCxnSpPr>
            <a:cxnSpLocks/>
          </p:cNvCxnSpPr>
          <p:nvPr/>
        </p:nvCxnSpPr>
        <p:spPr>
          <a:xfrm>
            <a:off x="1841671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矩形 13">
            <a:extLst>
              <a:ext uri="{FF2B5EF4-FFF2-40B4-BE49-F238E27FC236}">
                <a16:creationId xmlns:a16="http://schemas.microsoft.com/office/drawing/2014/main" id="{576B0E5B-D6E0-1FAC-6ED3-BE2C3F31B038}"/>
              </a:ext>
            </a:extLst>
          </p:cNvPr>
          <p:cNvSpPr/>
          <p:nvPr/>
        </p:nvSpPr>
        <p:spPr>
          <a:xfrm flipV="1">
            <a:off x="9652000" y="3768435"/>
            <a:ext cx="332509" cy="28904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文字方塊 14">
            <a:extLst>
              <a:ext uri="{FF2B5EF4-FFF2-40B4-BE49-F238E27FC236}">
                <a16:creationId xmlns:a16="http://schemas.microsoft.com/office/drawing/2014/main" id="{ABD3E027-4F79-5E79-127E-8468ECE45B36}"/>
              </a:ext>
            </a:extLst>
          </p:cNvPr>
          <p:cNvSpPr txBox="1"/>
          <p:nvPr/>
        </p:nvSpPr>
        <p:spPr>
          <a:xfrm>
            <a:off x="3500266" y="1044951"/>
            <a:ext cx="24756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resource/driver/update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293898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E89A56-7FC5-DC2C-27B9-5F70AB5252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3152B597-66CD-543C-2E46-3B3E03B946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6804" y="2196309"/>
            <a:ext cx="9498391" cy="4310246"/>
          </a:xfrm>
          <a:prstGeom prst="rect">
            <a:avLst/>
          </a:prstGeom>
        </p:spPr>
      </p:pic>
      <p:sp>
        <p:nvSpPr>
          <p:cNvPr id="5" name="矩形: 圓角 4">
            <a:extLst>
              <a:ext uri="{FF2B5EF4-FFF2-40B4-BE49-F238E27FC236}">
                <a16:creationId xmlns:a16="http://schemas.microsoft.com/office/drawing/2014/main" id="{180C90F4-920D-55B8-30C4-F1B806AB86D0}"/>
              </a:ext>
            </a:extLst>
          </p:cNvPr>
          <p:cNvSpPr/>
          <p:nvPr/>
        </p:nvSpPr>
        <p:spPr>
          <a:xfrm>
            <a:off x="674255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刪除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E283E2DA-212B-6BFC-4706-C75C9D141F7D}"/>
              </a:ext>
            </a:extLst>
          </p:cNvPr>
          <p:cNvSpPr/>
          <p:nvPr/>
        </p:nvSpPr>
        <p:spPr>
          <a:xfrm flipV="1">
            <a:off x="9975274" y="3722253"/>
            <a:ext cx="508000" cy="37869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矩形: 圓角 6">
            <a:extLst>
              <a:ext uri="{FF2B5EF4-FFF2-40B4-BE49-F238E27FC236}">
                <a16:creationId xmlns:a16="http://schemas.microsoft.com/office/drawing/2014/main" id="{DF1A6D2B-CE09-4C5C-A978-FB01823E370C}"/>
              </a:ext>
            </a:extLst>
          </p:cNvPr>
          <p:cNvSpPr/>
          <p:nvPr/>
        </p:nvSpPr>
        <p:spPr>
          <a:xfrm>
            <a:off x="6682507" y="351446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完成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9" name="直線單箭頭接點 8">
            <a:extLst>
              <a:ext uri="{FF2B5EF4-FFF2-40B4-BE49-F238E27FC236}">
                <a16:creationId xmlns:a16="http://schemas.microsoft.com/office/drawing/2014/main" id="{526E23A3-6002-4C5F-6D3B-87BC7BC63279}"/>
              </a:ext>
            </a:extLst>
          </p:cNvPr>
          <p:cNvCxnSpPr>
            <a:cxnSpLocks/>
          </p:cNvCxnSpPr>
          <p:nvPr/>
        </p:nvCxnSpPr>
        <p:spPr>
          <a:xfrm>
            <a:off x="3833088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平行四邊形 9">
            <a:extLst>
              <a:ext uri="{FF2B5EF4-FFF2-40B4-BE49-F238E27FC236}">
                <a16:creationId xmlns:a16="http://schemas.microsoft.com/office/drawing/2014/main" id="{27FEAFE9-73BB-117E-0E88-C48A0E3A3E2C}"/>
              </a:ext>
            </a:extLst>
          </p:cNvPr>
          <p:cNvSpPr/>
          <p:nvPr/>
        </p:nvSpPr>
        <p:spPr>
          <a:xfrm>
            <a:off x="4570038" y="351447"/>
            <a:ext cx="1096469" cy="498298"/>
          </a:xfrm>
          <a:prstGeom prst="parallelogram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200" dirty="0"/>
              <a:t>API</a:t>
            </a:r>
            <a:endParaRPr lang="zh-TW" altLang="en-US" sz="1200" dirty="0"/>
          </a:p>
        </p:txBody>
      </p:sp>
      <p:cxnSp>
        <p:nvCxnSpPr>
          <p:cNvPr id="13" name="直線單箭頭接點 12">
            <a:extLst>
              <a:ext uri="{FF2B5EF4-FFF2-40B4-BE49-F238E27FC236}">
                <a16:creationId xmlns:a16="http://schemas.microsoft.com/office/drawing/2014/main" id="{0B3D8E5C-EF82-2916-3898-5392750D2737}"/>
              </a:ext>
            </a:extLst>
          </p:cNvPr>
          <p:cNvCxnSpPr>
            <a:cxnSpLocks/>
          </p:cNvCxnSpPr>
          <p:nvPr/>
        </p:nvCxnSpPr>
        <p:spPr>
          <a:xfrm>
            <a:off x="5823524" y="600596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矩形: 圓角 13">
            <a:extLst>
              <a:ext uri="{FF2B5EF4-FFF2-40B4-BE49-F238E27FC236}">
                <a16:creationId xmlns:a16="http://schemas.microsoft.com/office/drawing/2014/main" id="{F1A21FAF-6F64-AF40-B796-199325CFF9DC}"/>
              </a:ext>
            </a:extLst>
          </p:cNvPr>
          <p:cNvSpPr/>
          <p:nvPr/>
        </p:nvSpPr>
        <p:spPr>
          <a:xfrm>
            <a:off x="2700654" y="351444"/>
            <a:ext cx="944068" cy="498301"/>
          </a:xfrm>
          <a:prstGeom prst="roundRect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提醒 </a:t>
            </a:r>
            <a:r>
              <a:rPr lang="en-US" altLang="zh-TW" sz="120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dialog</a:t>
            </a:r>
            <a:endParaRPr lang="zh-TW" altLang="en-US" sz="120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cxnSp>
        <p:nvCxnSpPr>
          <p:cNvPr id="15" name="直線單箭頭接點 14">
            <a:extLst>
              <a:ext uri="{FF2B5EF4-FFF2-40B4-BE49-F238E27FC236}">
                <a16:creationId xmlns:a16="http://schemas.microsoft.com/office/drawing/2014/main" id="{4EABE5A2-E9FA-44A5-2CFD-D1E000734DE8}"/>
              </a:ext>
            </a:extLst>
          </p:cNvPr>
          <p:cNvCxnSpPr>
            <a:cxnSpLocks/>
          </p:cNvCxnSpPr>
          <p:nvPr/>
        </p:nvCxnSpPr>
        <p:spPr>
          <a:xfrm>
            <a:off x="1841671" y="600594"/>
            <a:ext cx="57265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31609994-6949-F2BA-AAF3-D7390589926A}"/>
              </a:ext>
            </a:extLst>
          </p:cNvPr>
          <p:cNvSpPr txBox="1"/>
          <p:nvPr/>
        </p:nvSpPr>
        <p:spPr>
          <a:xfrm>
            <a:off x="3500266" y="1044951"/>
            <a:ext cx="2475662" cy="307777"/>
          </a:xfrm>
          <a:prstGeom prst="rect">
            <a:avLst/>
          </a:prstGeom>
          <a:noFill/>
          <a:ln w="28575">
            <a:solidFill>
              <a:srgbClr val="00B050"/>
            </a:solidFill>
          </a:ln>
        </p:spPr>
        <p:txBody>
          <a:bodyPr wrap="square">
            <a:spAutoFit/>
          </a:bodyPr>
          <a:lstStyle/>
          <a:p>
            <a:r>
              <a:rPr lang="en-US" altLang="zh-TW" sz="1400" dirty="0">
                <a:latin typeface="Consolas" panose="020B0609020204030204" pitchFamily="49" charset="0"/>
              </a:rPr>
              <a:t>resource/driver/delete</a:t>
            </a:r>
            <a:endParaRPr lang="zh-TW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949661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695EBC-A0A8-BBE7-C326-5C7865B55B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BFB74903-CFBB-4F27-FBF1-9C853EB0A3C8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resource/vehicle/list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EF81DA9-C056-B3AE-6B08-FBB3BED98F8F}"/>
              </a:ext>
            </a:extLst>
          </p:cNvPr>
          <p:cNvGraphicFramePr>
            <a:graphicFrameLocks noGrp="1"/>
          </p:cNvGraphicFramePr>
          <p:nvPr/>
        </p:nvGraphicFramePr>
        <p:xfrm>
          <a:off x="-2" y="640080"/>
          <a:ext cx="12192002" cy="7071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52594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5564221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INT? //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給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NULL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INT? //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給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NULL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PageNumber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TotalPage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vehicleStateId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byte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vehicleTypeId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vehicleStateName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vehicleTypeName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decimal mileage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isOwn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createDt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updateDt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maintainDt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6134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48EC5C-7B33-A712-0846-1EC1A62BC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DA1222BC-D970-BBAF-3611-FBCC8C50027A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resource/driver/list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C65500C4-B166-BDD7-7ED5-58262AEE84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4378461"/>
              </p:ext>
            </p:extLst>
          </p:nvPr>
        </p:nvGraphicFramePr>
        <p:xfrm>
          <a:off x="0" y="1725814"/>
          <a:ext cx="12192002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GET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    </a:t>
                      </a:r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INT? 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INT? </a:t>
                      </a:r>
                    </a:p>
                    <a:p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searchStr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STRING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---------------------------------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Page&lt;Data&gt;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PageNumber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PageSize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TotalPage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TotalCount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List&lt;Data&gt; List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Data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phone</a:t>
                      </a: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licensePlate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isAppAuth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zh-TW" altLang="en-US" sz="1400" dirty="0">
                          <a:latin typeface="Consolas" panose="020B0609020204030204" pitchFamily="49" charset="0"/>
                        </a:rPr>
                        <a:t>    </a:t>
                      </a:r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appAc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78649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5CDA3B-6479-2A68-1E2D-72876F096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方塊 3">
            <a:extLst>
              <a:ext uri="{FF2B5EF4-FFF2-40B4-BE49-F238E27FC236}">
                <a16:creationId xmlns:a16="http://schemas.microsoft.com/office/drawing/2014/main" id="{82C81FEC-01E5-AB06-775D-65643BA78C8D}"/>
              </a:ext>
            </a:extLst>
          </p:cNvPr>
          <p:cNvSpPr txBox="1"/>
          <p:nvPr/>
        </p:nvSpPr>
        <p:spPr>
          <a:xfrm>
            <a:off x="0" y="0"/>
            <a:ext cx="86452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TW" sz="3200" b="1" dirty="0">
                <a:latin typeface="Consolas" panose="020B0609020204030204" pitchFamily="49" charset="0"/>
              </a:rPr>
              <a:t>resource/driver/create</a:t>
            </a:r>
          </a:p>
        </p:txBody>
      </p:sp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975709E1-5912-0EAA-F556-836C827CFA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1117138"/>
              </p:ext>
            </p:extLst>
          </p:nvPr>
        </p:nvGraphicFramePr>
        <p:xfrm>
          <a:off x="-2" y="848360"/>
          <a:ext cx="12192002" cy="302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2">
                  <a:extLst>
                    <a:ext uri="{9D8B030D-6E8A-4147-A177-3AD203B41FA5}">
                      <a16:colId xmlns:a16="http://schemas.microsoft.com/office/drawing/2014/main" val="1989273903"/>
                    </a:ext>
                  </a:extLst>
                </a:gridCol>
                <a:gridCol w="1440873">
                  <a:extLst>
                    <a:ext uri="{9D8B030D-6E8A-4147-A177-3AD203B41FA5}">
                      <a16:colId xmlns:a16="http://schemas.microsoft.com/office/drawing/2014/main" val="2118556044"/>
                    </a:ext>
                  </a:extLst>
                </a:gridCol>
                <a:gridCol w="3795718">
                  <a:extLst>
                    <a:ext uri="{9D8B030D-6E8A-4147-A177-3AD203B41FA5}">
                      <a16:colId xmlns:a16="http://schemas.microsoft.com/office/drawing/2014/main" val="109897372"/>
                    </a:ext>
                  </a:extLst>
                </a:gridCol>
                <a:gridCol w="4212209">
                  <a:extLst>
                    <a:ext uri="{9D8B030D-6E8A-4147-A177-3AD203B41FA5}">
                      <a16:colId xmlns:a16="http://schemas.microsoft.com/office/drawing/2014/main" val="388374189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Server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Method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Request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dirty="0">
                          <a:latin typeface="Consolas" panose="020B0609020204030204" pitchFamily="49" charset="0"/>
                        </a:rPr>
                        <a:t>Response Param</a:t>
                      </a:r>
                      <a:endParaRPr lang="zh-TW" altLang="en-US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7832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https://localhost: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POST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public class Create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{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vehicleId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int?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compId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driverNo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driverName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phone</a:t>
                      </a: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appAc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string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appPw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bool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isAppAuth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    public int </a:t>
                      </a:r>
                      <a:r>
                        <a:rPr lang="en-US" altLang="zh-TW" sz="1400" dirty="0" err="1">
                          <a:latin typeface="Consolas" panose="020B0609020204030204" pitchFamily="49" charset="0"/>
                        </a:rPr>
                        <a:t>updateBy</a:t>
                      </a:r>
                      <a:endParaRPr lang="en-US" altLang="zh-TW" sz="1400" dirty="0">
                        <a:latin typeface="Consolas" panose="020B0609020204030204" pitchFamily="49" charset="0"/>
                      </a:endParaRPr>
                    </a:p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}</a:t>
                      </a:r>
                      <a:endParaRPr lang="zh-TW" altLang="en-US" sz="1400" dirty="0">
                        <a:latin typeface="Consolas" panose="020B0609020204030204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400" dirty="0">
                          <a:latin typeface="Consolas" panose="020B0609020204030204" pitchFamily="49" charset="0"/>
                        </a:rPr>
                        <a:t>String “OK”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151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3806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</TotalTime>
  <Words>470</Words>
  <Application>Microsoft Office PowerPoint</Application>
  <PresentationFormat>寬螢幕</PresentationFormat>
  <Paragraphs>159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7" baseType="lpstr">
      <vt:lpstr>微軟正黑體</vt:lpstr>
      <vt:lpstr>Aptos</vt:lpstr>
      <vt:lpstr>Aptos Display</vt:lpstr>
      <vt:lpstr>Arial</vt:lpstr>
      <vt:lpstr>Consolas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楷翊 張</dc:creator>
  <cp:lastModifiedBy>楷翊 張</cp:lastModifiedBy>
  <cp:revision>30</cp:revision>
  <dcterms:created xsi:type="dcterms:W3CDTF">2026-02-25T01:47:51Z</dcterms:created>
  <dcterms:modified xsi:type="dcterms:W3CDTF">2026-03-24T10:20:10Z</dcterms:modified>
</cp:coreProperties>
</file>