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F36D797-D09F-469B-1602-5EEBA632C8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2AC19C99-52BD-678D-91D3-E9988AF75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EE2C84A-CC01-3A71-3A17-30BFE6E93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E9E0-B95C-475E-9D89-1097A0AF1BB8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4CD7E0C-110A-9662-0853-4713B4EB8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7C0EBE9-3E0F-7B60-126C-98E49198C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92F7-2925-4DA3-A3C2-5CFD10401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559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B2180C2-A277-C390-4648-594967FCA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5D4126C-DB58-EBA3-C0A3-BA50E2466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F3CA4BF-97BD-A69F-D223-EB572C367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E9E0-B95C-475E-9D89-1097A0AF1BB8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2102DC8-4467-A6C4-4C38-0EE7A631D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27DB75C-539C-0010-81E3-815A87B33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92F7-2925-4DA3-A3C2-5CFD10401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8276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98C7FC1-C94F-91E8-629A-9FAE3FEFC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8D48C51-AED6-3246-D0AE-996BA7513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2055832-8702-FA62-4417-4E4B5FA61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E9E0-B95C-475E-9D89-1097A0AF1BB8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F33324E-A70A-234C-8315-3846B602B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A6979A7-C480-F2CE-6ECA-0073476EC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92F7-2925-4DA3-A3C2-5CFD10401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7906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4BE86D9-B73F-CC60-A2D5-97088D577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4B5DAF4-011F-31FC-0285-CD917FFD09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D731603-706F-4C9D-FA53-6DB486F87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4992E0B-86CC-7CD9-C7C7-1F76BE06C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E9E0-B95C-475E-9D89-1097A0AF1BB8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07E4759-60C8-1CF2-7561-2FA9E06D0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F455F4D-B91D-9E63-A8E2-22B469FAB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92F7-2925-4DA3-A3C2-5CFD10401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162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2093C81-5B43-63C4-A4F2-C2A0397EF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BD10218-346A-3805-C2F7-DE918C717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7A6CFD8-49C9-3E27-77EE-F19E24F62F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D2E5DB24-173F-3FA7-628E-0DB8154AA6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0ACA82E5-321A-7D99-00BE-680E62D0F8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5F6DCF35-84D5-CDF5-7E5C-D183028E0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E9E0-B95C-475E-9D89-1097A0AF1BB8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82BEB202-6C6D-0DB5-A9CC-A4B070805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4A3A77B7-6424-0BBA-808F-017D3D93D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92F7-2925-4DA3-A3C2-5CFD10401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7651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42FC531-6B6C-81EE-02EA-B17BDC24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08118C81-AC85-0368-0A6E-405DD2485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E9E0-B95C-475E-9D89-1097A0AF1BB8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3773998D-F22B-D9D6-0B57-DDBEE5C07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C4D9CF37-3574-37C8-E47D-3703A921B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92F7-2925-4DA3-A3C2-5CFD10401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3309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C0E7571E-735D-8014-781D-590F7AA2D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E9E0-B95C-475E-9D89-1097A0AF1BB8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0C43294B-8469-2C1E-2D35-CE0C288E1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5A6E062-97C1-9DB6-5128-332C238CB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92F7-2925-4DA3-A3C2-5CFD10401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6899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93B1F9F-9835-823E-B1CC-97EAB6524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D159AC9-8453-9652-CD94-6BB9E153D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CD1E286-4748-08F5-875F-5A699A1B2F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33DEBD1-B06E-2101-C24C-F215AEA47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E9E0-B95C-475E-9D89-1097A0AF1BB8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2CA8D07-A4D2-0EA5-DDF0-C2409894C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2B27734-9315-B54F-E420-911D4D8F2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92F7-2925-4DA3-A3C2-5CFD10401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8071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3B4877-339E-B694-07BE-86BEF1FF9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6A5E929B-33B9-6540-4CC2-72C4D88CD1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2545934-BED4-6AD1-6624-CC01BC5AE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6B93CA4-2A33-DBEA-3109-B6C2660A7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E9E0-B95C-475E-9D89-1097A0AF1BB8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65BA3BD-D8B1-AD79-4841-1588FE433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411996A8-68B7-7099-01B1-0EA7AAA43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92F7-2925-4DA3-A3C2-5CFD10401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227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895E5F-9C35-4C80-F7C3-16EBC9A53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8B490661-59B5-8DA5-CCF9-D71D944E61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074D506-2C86-B7AA-20D5-5D7BC1DBD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E9E0-B95C-475E-9D89-1097A0AF1BB8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7E1AF9D-DDDA-2255-3F9D-37F2F0799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F2BE428-BB47-1C33-6585-ACA8C23BC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92F7-2925-4DA3-A3C2-5CFD10401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1207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57259805-DFFF-2940-A710-D0EE62AFEA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3067E8FA-7FC8-D25B-DC8D-F313A30D6B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9ED4135-1556-058C-44B4-4CE7F74F8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2E9E0-B95C-475E-9D89-1097A0AF1BB8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5970B17-B1A5-73DB-6B9E-5536F6A92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C2DAF8-A987-8C32-8BCF-0AB329361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92F7-2925-4DA3-A3C2-5CFD10401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9501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847659F1-BDBD-7148-1544-B90BB4A92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03A6274-C955-A4B9-71C5-08AEB4BBF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271AC32-BBBB-4D26-0140-8EE8C7139C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B2E9E0-B95C-475E-9D89-1097A0AF1BB8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90B4D5E-3B85-75B0-1552-553709BB7D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D64C502-1492-3399-BD80-AE7739E14B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C692F7-2925-4DA3-A3C2-5CFD10401A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28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83A14212-6981-ACD0-2507-E61E845C5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012" y="604429"/>
            <a:ext cx="2928188" cy="5649141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D82EB605-95DB-2FD5-1136-8490D388E79D}"/>
              </a:ext>
            </a:extLst>
          </p:cNvPr>
          <p:cNvSpPr txBox="1"/>
          <p:nvPr/>
        </p:nvSpPr>
        <p:spPr>
          <a:xfrm>
            <a:off x="3311106" y="8780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>
                <a:solidFill>
                  <a:srgbClr val="FF0000"/>
                </a:solidFill>
              </a:rPr>
              <a:t>該站點報工完成跳至選站點畫面</a:t>
            </a:r>
          </a:p>
        </p:txBody>
      </p:sp>
      <p:sp>
        <p:nvSpPr>
          <p:cNvPr id="7" name="箭號: 向右 6">
            <a:extLst>
              <a:ext uri="{FF2B5EF4-FFF2-40B4-BE49-F238E27FC236}">
                <a16:creationId xmlns:a16="http://schemas.microsoft.com/office/drawing/2014/main" id="{C79D6D57-CDBE-09A1-2870-7410205972D7}"/>
              </a:ext>
            </a:extLst>
          </p:cNvPr>
          <p:cNvSpPr/>
          <p:nvPr/>
        </p:nvSpPr>
        <p:spPr>
          <a:xfrm>
            <a:off x="5181600" y="2821586"/>
            <a:ext cx="1311564" cy="72967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B59D46CC-36DE-5049-04EF-C96B2F6C9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6316" y="457138"/>
            <a:ext cx="2705478" cy="583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165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2781F11C-D980-EDA3-4190-EA298F1D7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971" y="418680"/>
            <a:ext cx="2734057" cy="6020640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37D74E24-9841-E989-1BBD-152B2A95B43B}"/>
              </a:ext>
            </a:extLst>
          </p:cNvPr>
          <p:cNvSpPr txBox="1"/>
          <p:nvPr/>
        </p:nvSpPr>
        <p:spPr>
          <a:xfrm>
            <a:off x="498763" y="89137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>
                <a:solidFill>
                  <a:srgbClr val="FF0000"/>
                </a:solidFill>
              </a:rPr>
              <a:t>登出幫我跳個dialog...詢問是否登出 </a:t>
            </a:r>
          </a:p>
        </p:txBody>
      </p:sp>
    </p:spTree>
    <p:extLst>
      <p:ext uri="{BB962C8B-B14F-4D97-AF65-F5344CB8AC3E}">
        <p14:creationId xmlns:p14="http://schemas.microsoft.com/office/powerpoint/2010/main" val="332002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B8439-1945-597B-71D0-C397D1F99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273AC89-D3A1-E37B-D53C-45FDEF125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629" y="652075"/>
            <a:ext cx="3524742" cy="5553850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64CF3976-9A17-A23D-EFAD-11605A909F67}"/>
              </a:ext>
            </a:extLst>
          </p:cNvPr>
          <p:cNvSpPr txBox="1"/>
          <p:nvPr/>
        </p:nvSpPr>
        <p:spPr>
          <a:xfrm>
            <a:off x="1560945" y="1967345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>
                <a:solidFill>
                  <a:srgbClr val="FF0000"/>
                </a:solidFill>
              </a:rPr>
              <a:t>機台字體改黑色</a:t>
            </a:r>
          </a:p>
        </p:txBody>
      </p:sp>
    </p:spTree>
    <p:extLst>
      <p:ext uri="{BB962C8B-B14F-4D97-AF65-F5344CB8AC3E}">
        <p14:creationId xmlns:p14="http://schemas.microsoft.com/office/powerpoint/2010/main" val="3046707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34</Words>
  <Application>Microsoft Office PowerPoint</Application>
  <PresentationFormat>寬螢幕</PresentationFormat>
  <Paragraphs>3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佈景主題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3</cp:revision>
  <dcterms:created xsi:type="dcterms:W3CDTF">2026-09-11T01:54:34Z</dcterms:created>
  <dcterms:modified xsi:type="dcterms:W3CDTF">2026-09-11T01:57:39Z</dcterms:modified>
</cp:coreProperties>
</file>