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5" r:id="rId4"/>
    <p:sldId id="257" r:id="rId5"/>
    <p:sldId id="266" r:id="rId6"/>
    <p:sldId id="267" r:id="rId7"/>
    <p:sldId id="264" r:id="rId8"/>
    <p:sldId id="270" r:id="rId9"/>
    <p:sldId id="276" r:id="rId10"/>
    <p:sldId id="268" r:id="rId11"/>
    <p:sldId id="272" r:id="rId12"/>
    <p:sldId id="273" r:id="rId13"/>
    <p:sldId id="274" r:id="rId14"/>
    <p:sldId id="275" r:id="rId1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  <p14:sldId id="262"/>
          </p14:sldIdLst>
        </p14:section>
        <p14:section name="流程" id="{7EC98901-BD1D-4114-89D1-65B5A58C673E}">
          <p14:sldIdLst>
            <p14:sldId id="265"/>
            <p14:sldId id="257"/>
            <p14:sldId id="266"/>
            <p14:sldId id="267"/>
          </p14:sldIdLst>
        </p14:section>
        <p14:section name="API" id="{E08165B3-3036-430D-8563-AC74C5AF0CCB}">
          <p14:sldIdLst>
            <p14:sldId id="264"/>
            <p14:sldId id="270"/>
            <p14:sldId id="276"/>
            <p14:sldId id="268"/>
            <p14:sldId id="272"/>
            <p14:sldId id="273"/>
            <p14:sldId id="274"/>
            <p14:sldId id="27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07F5D80E-E518-D756-6CD9-F84429CFC5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302" y="1736437"/>
            <a:ext cx="10625396" cy="4399250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8AABEB97-4A7B-0F05-0700-8F4DE3ED135D}"/>
              </a:ext>
            </a:extLst>
          </p:cNvPr>
          <p:cNvSpPr/>
          <p:nvPr/>
        </p:nvSpPr>
        <p:spPr>
          <a:xfrm>
            <a:off x="5421746" y="1865744"/>
            <a:ext cx="5893549" cy="36945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768347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2026/03/24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車輛資源清單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sp>
        <p:nvSpPr>
          <p:cNvPr id="2" name="矩形 1">
            <a:extLst>
              <a:ext uri="{FF2B5EF4-FFF2-40B4-BE49-F238E27FC236}">
                <a16:creationId xmlns:a16="http://schemas.microsoft.com/office/drawing/2014/main" id="{02C79FBE-6067-931A-73B6-774F6DDE4CA1}"/>
              </a:ext>
            </a:extLst>
          </p:cNvPr>
          <p:cNvSpPr/>
          <p:nvPr/>
        </p:nvSpPr>
        <p:spPr>
          <a:xfrm>
            <a:off x="5421747" y="1865744"/>
            <a:ext cx="1403927" cy="36945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派件看板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FA598B51-B20A-88D5-4EAD-DC96759622B7}"/>
              </a:ext>
            </a:extLst>
          </p:cNvPr>
          <p:cNvSpPr/>
          <p:nvPr/>
        </p:nvSpPr>
        <p:spPr>
          <a:xfrm>
            <a:off x="6996547" y="1865744"/>
            <a:ext cx="1325417" cy="36945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配送訂單管理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065280C1-C8D0-AA5F-CB2F-92D9C849F353}"/>
              </a:ext>
            </a:extLst>
          </p:cNvPr>
          <p:cNvSpPr/>
          <p:nvPr/>
        </p:nvSpPr>
        <p:spPr>
          <a:xfrm>
            <a:off x="8493213" y="1865744"/>
            <a:ext cx="1325417" cy="36945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車輛管理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C3EEE8BF-8BA5-201F-FECD-C8F488CE7951}"/>
              </a:ext>
            </a:extLst>
          </p:cNvPr>
          <p:cNvSpPr/>
          <p:nvPr/>
        </p:nvSpPr>
        <p:spPr>
          <a:xfrm>
            <a:off x="9989879" y="1874979"/>
            <a:ext cx="1325417" cy="36945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司機管理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51E432AB-00DB-7AF3-0ACF-20BCCF50D9AF}"/>
              </a:ext>
            </a:extLst>
          </p:cNvPr>
          <p:cNvSpPr/>
          <p:nvPr/>
        </p:nvSpPr>
        <p:spPr>
          <a:xfrm>
            <a:off x="979055" y="3842327"/>
            <a:ext cx="1163782" cy="34174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[</a:t>
            </a:r>
            <a:r>
              <a:rPr lang="en-US" altLang="zh-TW" sz="1200" dirty="0" err="1"/>
              <a:t>licensePlate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EFB9BA56-F891-5A8F-00CE-30FB0F52C7CA}"/>
              </a:ext>
            </a:extLst>
          </p:cNvPr>
          <p:cNvSpPr/>
          <p:nvPr/>
        </p:nvSpPr>
        <p:spPr>
          <a:xfrm>
            <a:off x="2267528" y="3842327"/>
            <a:ext cx="1163782" cy="34174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[</a:t>
            </a:r>
            <a:r>
              <a:rPr lang="en-US" altLang="zh-TW" sz="1200" dirty="0" err="1"/>
              <a:t>driverName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207E2F27-0B57-FA51-4E89-2CA39AAEDCBA}"/>
              </a:ext>
            </a:extLst>
          </p:cNvPr>
          <p:cNvSpPr/>
          <p:nvPr/>
        </p:nvSpPr>
        <p:spPr>
          <a:xfrm>
            <a:off x="3556001" y="3842327"/>
            <a:ext cx="1163782" cy="34174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[vehicle</a:t>
            </a:r>
          </a:p>
          <a:p>
            <a:pPr algn="ctr"/>
            <a:r>
              <a:rPr lang="en-US" altLang="zh-TW" sz="1200" dirty="0" err="1"/>
              <a:t>TyprName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EF4C5C85-1BFF-6D91-2F3A-00B1217B53F8}"/>
              </a:ext>
            </a:extLst>
          </p:cNvPr>
          <p:cNvSpPr/>
          <p:nvPr/>
        </p:nvSpPr>
        <p:spPr>
          <a:xfrm>
            <a:off x="4784439" y="3842326"/>
            <a:ext cx="1163782" cy="34174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[vehicle</a:t>
            </a:r>
          </a:p>
          <a:p>
            <a:pPr algn="ctr"/>
            <a:r>
              <a:rPr lang="en-US" altLang="zh-TW" sz="1200" dirty="0" err="1"/>
              <a:t>StateName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82F4E926-A47D-DAC1-E273-CEF79A7E7E02}"/>
              </a:ext>
            </a:extLst>
          </p:cNvPr>
          <p:cNvSpPr/>
          <p:nvPr/>
        </p:nvSpPr>
        <p:spPr>
          <a:xfrm>
            <a:off x="6143974" y="3842326"/>
            <a:ext cx="1163782" cy="34174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[mileage]</a:t>
            </a:r>
            <a:endParaRPr lang="zh-TW" altLang="en-US" sz="1200" dirty="0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6FEA1722-F16A-A833-55CA-F801B27C8E2B}"/>
              </a:ext>
            </a:extLst>
          </p:cNvPr>
          <p:cNvSpPr/>
          <p:nvPr/>
        </p:nvSpPr>
        <p:spPr>
          <a:xfrm>
            <a:off x="7659255" y="3842325"/>
            <a:ext cx="1163782" cy="34174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[</a:t>
            </a:r>
            <a:r>
              <a:rPr lang="en-US" altLang="zh-TW" sz="1200" dirty="0" err="1"/>
              <a:t>maintainDt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48EC5C-7B33-A712-0846-1EC1A62BC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DA1222BC-D970-BBAF-3611-FBCC8C50027A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resource/driver/list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65500C4-B166-BDD7-7ED5-58262AEE84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1738118"/>
              </p:ext>
            </p:extLst>
          </p:nvPr>
        </p:nvGraphicFramePr>
        <p:xfrm>
          <a:off x="-2" y="848360"/>
          <a:ext cx="12192002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INT? //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給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NULL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INT? //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給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NULL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searchStr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STRING //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給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NULL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PageNumber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TotalPage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List&lt;Data&gt; List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phone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78649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95EBC-A0A8-BBE7-C326-5C7865B55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FB74903-CFBB-4F27-FBF1-9C853EB0A3C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resource/vehicle/list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EF81DA9-C056-B3AE-6B08-FBB3BED98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472227"/>
              </p:ext>
            </p:extLst>
          </p:nvPr>
        </p:nvGraphicFramePr>
        <p:xfrm>
          <a:off x="-2" y="640080"/>
          <a:ext cx="12192002" cy="707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52594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5564221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INT? //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給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NULL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INT? //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給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PageNumber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TotalPage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List&lt;Data&gt; List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vehicleStateId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vehicleTypeId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compId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vehicleStateName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vehicleTypeName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decimal mileage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licensePlate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isOwn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createDt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updateDt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maintainDt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1348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5CDA3B-6479-2A68-1E2D-72876F096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2C81FEC-01E5-AB06-775D-65643BA78C8D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resource/vehicle/create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975709E1-5912-0EAA-F556-836C827CFA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3937720"/>
              </p:ext>
            </p:extLst>
          </p:nvPr>
        </p:nvGraphicFramePr>
        <p:xfrm>
          <a:off x="-2" y="848360"/>
          <a:ext cx="12192002" cy="344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vehicleTypeId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vehicleStateId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compId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decimal mileage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licensePlate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isOwn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maintainDt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updateBy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“OK”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38068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5BEDAE-0DCE-F810-7FC5-190D4BC96B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CCE540B-7FEA-23C6-2623-527F49BD3FD0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resource/vehicle/update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1361BC4E-C8CE-90D3-46DF-6BEB900E34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595721"/>
              </p:ext>
            </p:extLst>
          </p:nvPr>
        </p:nvGraphicFramePr>
        <p:xfrm>
          <a:off x="-2" y="848360"/>
          <a:ext cx="12192002" cy="366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Update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vehicleTypeId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vehicleStateId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compId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decimal mileage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licensePlate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isOwn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maintainDt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updateBy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25094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A520A3-5DF7-A784-A65B-0E977665A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C3F5FE88-B2C8-E2D5-13B0-E8B51647E4B6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resource/vehicle/delete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8D8FFA47-1D98-4D29-40AC-6447D21EB3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053755"/>
              </p:ext>
            </p:extLst>
          </p:nvPr>
        </p:nvGraphicFramePr>
        <p:xfrm>
          <a:off x="-2" y="848360"/>
          <a:ext cx="12192002" cy="152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DELETE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Delete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updateBy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“OK”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2855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010CAB2D-2782-EF1E-3657-D79BB0E1FDE5}"/>
              </a:ext>
            </a:extLst>
          </p:cNvPr>
          <p:cNvSpPr/>
          <p:nvPr/>
        </p:nvSpPr>
        <p:spPr>
          <a:xfrm>
            <a:off x="258618" y="369454"/>
            <a:ext cx="3297381" cy="7749310"/>
          </a:xfrm>
          <a:prstGeom prst="roundRect">
            <a:avLst>
              <a:gd name="adj" fmla="val 5859"/>
            </a:avLst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5A9A919D-A1FA-1535-E21A-DC41F49817C0}"/>
              </a:ext>
            </a:extLst>
          </p:cNvPr>
          <p:cNvSpPr/>
          <p:nvPr/>
        </p:nvSpPr>
        <p:spPr>
          <a:xfrm>
            <a:off x="4447309" y="369454"/>
            <a:ext cx="3297381" cy="7749310"/>
          </a:xfrm>
          <a:prstGeom prst="roundRect">
            <a:avLst>
              <a:gd name="adj" fmla="val 5859"/>
            </a:avLst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C6C15F98-ED54-6C5C-BA4C-6FBB54B34465}"/>
              </a:ext>
            </a:extLst>
          </p:cNvPr>
          <p:cNvSpPr txBox="1"/>
          <p:nvPr/>
        </p:nvSpPr>
        <p:spPr>
          <a:xfrm>
            <a:off x="318655" y="489527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新增車輛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47E302E5-15E1-929E-ECD4-0E9CEC2B9076}"/>
              </a:ext>
            </a:extLst>
          </p:cNvPr>
          <p:cNvSpPr txBox="1"/>
          <p:nvPr/>
        </p:nvSpPr>
        <p:spPr>
          <a:xfrm>
            <a:off x="4581237" y="489527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更新車輛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A0759340-85E0-19AB-46A0-9437FB8FCE9D}"/>
              </a:ext>
            </a:extLst>
          </p:cNvPr>
          <p:cNvSpPr txBox="1"/>
          <p:nvPr/>
        </p:nvSpPr>
        <p:spPr>
          <a:xfrm>
            <a:off x="353290" y="863661"/>
            <a:ext cx="14221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車輛編號 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必填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C0AFDD1C-A649-1573-329E-21ECBF13775E}"/>
              </a:ext>
            </a:extLst>
          </p:cNvPr>
          <p:cNvSpPr/>
          <p:nvPr/>
        </p:nvSpPr>
        <p:spPr>
          <a:xfrm>
            <a:off x="387925" y="1202214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2B98CBDF-4871-21C7-9AFA-5E37451BE2F2}"/>
              </a:ext>
            </a:extLst>
          </p:cNvPr>
          <p:cNvSpPr txBox="1"/>
          <p:nvPr/>
        </p:nvSpPr>
        <p:spPr>
          <a:xfrm>
            <a:off x="353290" y="1577457"/>
            <a:ext cx="14221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車輛名稱 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必填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79B47971-EB5E-A049-B3AE-4F9C416F62DB}"/>
              </a:ext>
            </a:extLst>
          </p:cNvPr>
          <p:cNvSpPr/>
          <p:nvPr/>
        </p:nvSpPr>
        <p:spPr>
          <a:xfrm>
            <a:off x="387925" y="1916010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6757A60E-5F44-87FF-5F7B-43DCB8B2113F}"/>
              </a:ext>
            </a:extLst>
          </p:cNvPr>
          <p:cNvSpPr txBox="1"/>
          <p:nvPr/>
        </p:nvSpPr>
        <p:spPr>
          <a:xfrm>
            <a:off x="353290" y="2297924"/>
            <a:ext cx="10631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車號 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必填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3CDEF140-86B0-F03F-7AE8-03DEA3CB35D5}"/>
              </a:ext>
            </a:extLst>
          </p:cNvPr>
          <p:cNvSpPr/>
          <p:nvPr/>
        </p:nvSpPr>
        <p:spPr>
          <a:xfrm>
            <a:off x="387925" y="2636477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E98DBC85-826E-9BCD-41E2-136D443BD93C}"/>
              </a:ext>
            </a:extLst>
          </p:cNvPr>
          <p:cNvSpPr txBox="1"/>
          <p:nvPr/>
        </p:nvSpPr>
        <p:spPr>
          <a:xfrm>
            <a:off x="353290" y="3729817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所屬司機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CC108950-D452-B8FF-3A04-A6F311FD5211}"/>
              </a:ext>
            </a:extLst>
          </p:cNvPr>
          <p:cNvSpPr/>
          <p:nvPr/>
        </p:nvSpPr>
        <p:spPr>
          <a:xfrm>
            <a:off x="387925" y="4068370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FDEED7E2-C96A-ADC8-5E16-828D90ADEAC1}"/>
              </a:ext>
            </a:extLst>
          </p:cNvPr>
          <p:cNvSpPr txBox="1"/>
          <p:nvPr/>
        </p:nvSpPr>
        <p:spPr>
          <a:xfrm>
            <a:off x="353290" y="4432039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車輛類型</a:t>
            </a: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3461F19C-E63D-9052-2584-8197B75B7F31}"/>
              </a:ext>
            </a:extLst>
          </p:cNvPr>
          <p:cNvSpPr/>
          <p:nvPr/>
        </p:nvSpPr>
        <p:spPr>
          <a:xfrm>
            <a:off x="387925" y="4770592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id="{C901F67F-3378-412A-CFC2-582A93145007}"/>
              </a:ext>
            </a:extLst>
          </p:cNvPr>
          <p:cNvSpPr txBox="1"/>
          <p:nvPr/>
        </p:nvSpPr>
        <p:spPr>
          <a:xfrm>
            <a:off x="353290" y="5146128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資源狀態</a:t>
            </a: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459C5C5E-7040-7378-266B-3249DC31A8F9}"/>
              </a:ext>
            </a:extLst>
          </p:cNvPr>
          <p:cNvSpPr/>
          <p:nvPr/>
        </p:nvSpPr>
        <p:spPr>
          <a:xfrm>
            <a:off x="387925" y="5484681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F50F9E3C-21B3-C139-2DDF-0C2E62F3ABE1}"/>
              </a:ext>
            </a:extLst>
          </p:cNvPr>
          <p:cNvSpPr txBox="1"/>
          <p:nvPr/>
        </p:nvSpPr>
        <p:spPr>
          <a:xfrm>
            <a:off x="353290" y="6602750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目前里程數</a:t>
            </a: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B0381A25-0A76-AA33-73D1-BCE930DF5650}"/>
              </a:ext>
            </a:extLst>
          </p:cNvPr>
          <p:cNvSpPr/>
          <p:nvPr/>
        </p:nvSpPr>
        <p:spPr>
          <a:xfrm>
            <a:off x="387925" y="6941303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EED53BCF-7FD7-F88D-E6F2-147D15709094}"/>
              </a:ext>
            </a:extLst>
          </p:cNvPr>
          <p:cNvSpPr txBox="1"/>
          <p:nvPr/>
        </p:nvSpPr>
        <p:spPr>
          <a:xfrm>
            <a:off x="318655" y="7296684"/>
            <a:ext cx="12618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上次保養日期</a:t>
            </a: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F75CECD4-B8B7-E8A9-2BCD-5392CF13D8DF}"/>
              </a:ext>
            </a:extLst>
          </p:cNvPr>
          <p:cNvSpPr/>
          <p:nvPr/>
        </p:nvSpPr>
        <p:spPr>
          <a:xfrm>
            <a:off x="387925" y="7643224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1E277E83-7CFA-6AE1-83FE-A2CCD331F27E}"/>
              </a:ext>
            </a:extLst>
          </p:cNvPr>
          <p:cNvSpPr txBox="1"/>
          <p:nvPr/>
        </p:nvSpPr>
        <p:spPr>
          <a:xfrm>
            <a:off x="4481944" y="872993"/>
            <a:ext cx="14221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車輛編號 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必填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E600F9C5-5268-09A0-D3F5-4F64BC8C9AA5}"/>
              </a:ext>
            </a:extLst>
          </p:cNvPr>
          <p:cNvSpPr/>
          <p:nvPr/>
        </p:nvSpPr>
        <p:spPr>
          <a:xfrm>
            <a:off x="4516579" y="1211546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88D9223D-514D-25D7-7284-ABCBC122A20B}"/>
              </a:ext>
            </a:extLst>
          </p:cNvPr>
          <p:cNvSpPr txBox="1"/>
          <p:nvPr/>
        </p:nvSpPr>
        <p:spPr>
          <a:xfrm>
            <a:off x="4481944" y="1586789"/>
            <a:ext cx="14221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車輛名稱 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必填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14F3C204-3272-748B-2D1A-35F8432BB3A8}"/>
              </a:ext>
            </a:extLst>
          </p:cNvPr>
          <p:cNvSpPr/>
          <p:nvPr/>
        </p:nvSpPr>
        <p:spPr>
          <a:xfrm>
            <a:off x="4516579" y="1925342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57C0F814-D25C-E5C5-4862-9F08C330139B}"/>
              </a:ext>
            </a:extLst>
          </p:cNvPr>
          <p:cNvSpPr txBox="1"/>
          <p:nvPr/>
        </p:nvSpPr>
        <p:spPr>
          <a:xfrm>
            <a:off x="4481944" y="2307256"/>
            <a:ext cx="10631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車號 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必填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id="{238BF280-4354-0FAD-D9E7-E1FE415124EB}"/>
              </a:ext>
            </a:extLst>
          </p:cNvPr>
          <p:cNvSpPr/>
          <p:nvPr/>
        </p:nvSpPr>
        <p:spPr>
          <a:xfrm>
            <a:off x="4516579" y="2645809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4653D6F6-8BA0-6349-8D0D-7DECFF755E6A}"/>
              </a:ext>
            </a:extLst>
          </p:cNvPr>
          <p:cNvSpPr txBox="1"/>
          <p:nvPr/>
        </p:nvSpPr>
        <p:spPr>
          <a:xfrm>
            <a:off x="4481944" y="3739149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所屬司機</a:t>
            </a:r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B3FB3F02-4543-5703-0B95-FDE3980E3AB9}"/>
              </a:ext>
            </a:extLst>
          </p:cNvPr>
          <p:cNvSpPr/>
          <p:nvPr/>
        </p:nvSpPr>
        <p:spPr>
          <a:xfrm>
            <a:off x="4516579" y="4077702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28B46ACA-6E20-368C-B5E6-94CA4137E37D}"/>
              </a:ext>
            </a:extLst>
          </p:cNvPr>
          <p:cNvSpPr txBox="1"/>
          <p:nvPr/>
        </p:nvSpPr>
        <p:spPr>
          <a:xfrm>
            <a:off x="4481944" y="4441371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車輛類型</a:t>
            </a:r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3A78D95A-696D-7C4A-9B32-4D4D6AA54D5E}"/>
              </a:ext>
            </a:extLst>
          </p:cNvPr>
          <p:cNvSpPr/>
          <p:nvPr/>
        </p:nvSpPr>
        <p:spPr>
          <a:xfrm>
            <a:off x="4516579" y="4779924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C26E6516-D3CE-F7AA-FC98-4DB9698F8E19}"/>
              </a:ext>
            </a:extLst>
          </p:cNvPr>
          <p:cNvSpPr txBox="1"/>
          <p:nvPr/>
        </p:nvSpPr>
        <p:spPr>
          <a:xfrm>
            <a:off x="4481944" y="5155460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資源狀態</a:t>
            </a:r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id="{DBF84A9A-B1EC-6511-DB1B-91558559E92A}"/>
              </a:ext>
            </a:extLst>
          </p:cNvPr>
          <p:cNvSpPr/>
          <p:nvPr/>
        </p:nvSpPr>
        <p:spPr>
          <a:xfrm>
            <a:off x="4516579" y="5494013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7" name="文字方塊 46">
            <a:extLst>
              <a:ext uri="{FF2B5EF4-FFF2-40B4-BE49-F238E27FC236}">
                <a16:creationId xmlns:a16="http://schemas.microsoft.com/office/drawing/2014/main" id="{33B3AFEB-53A6-8BD9-4378-2CBD1C21C733}"/>
              </a:ext>
            </a:extLst>
          </p:cNvPr>
          <p:cNvSpPr txBox="1"/>
          <p:nvPr/>
        </p:nvSpPr>
        <p:spPr>
          <a:xfrm>
            <a:off x="4481944" y="6612082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目前里程數</a:t>
            </a:r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id="{ECCEEB4C-B2E1-8BB4-0B57-938152B53B0D}"/>
              </a:ext>
            </a:extLst>
          </p:cNvPr>
          <p:cNvSpPr/>
          <p:nvPr/>
        </p:nvSpPr>
        <p:spPr>
          <a:xfrm>
            <a:off x="4516579" y="6950635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9" name="文字方塊 48">
            <a:extLst>
              <a:ext uri="{FF2B5EF4-FFF2-40B4-BE49-F238E27FC236}">
                <a16:creationId xmlns:a16="http://schemas.microsoft.com/office/drawing/2014/main" id="{7C3E987F-A434-1C3D-699A-9785AFE63B2A}"/>
              </a:ext>
            </a:extLst>
          </p:cNvPr>
          <p:cNvSpPr txBox="1"/>
          <p:nvPr/>
        </p:nvSpPr>
        <p:spPr>
          <a:xfrm>
            <a:off x="4447309" y="7306016"/>
            <a:ext cx="12618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上次保養日期</a:t>
            </a:r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id="{21087EB3-A567-2FD7-0413-159BCE9376A5}"/>
              </a:ext>
            </a:extLst>
          </p:cNvPr>
          <p:cNvSpPr/>
          <p:nvPr/>
        </p:nvSpPr>
        <p:spPr>
          <a:xfrm>
            <a:off x="4516579" y="7643224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1" name="等腰三角形 50">
            <a:extLst>
              <a:ext uri="{FF2B5EF4-FFF2-40B4-BE49-F238E27FC236}">
                <a16:creationId xmlns:a16="http://schemas.microsoft.com/office/drawing/2014/main" id="{B9241C55-A177-F2F3-1F6A-C75375E3278A}"/>
              </a:ext>
            </a:extLst>
          </p:cNvPr>
          <p:cNvSpPr/>
          <p:nvPr/>
        </p:nvSpPr>
        <p:spPr>
          <a:xfrm rot="10800000">
            <a:off x="3121092" y="4849788"/>
            <a:ext cx="266341" cy="22960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2" name="等腰三角形 51">
            <a:extLst>
              <a:ext uri="{FF2B5EF4-FFF2-40B4-BE49-F238E27FC236}">
                <a16:creationId xmlns:a16="http://schemas.microsoft.com/office/drawing/2014/main" id="{99042412-D174-84B8-B531-AE0347BA1C46}"/>
              </a:ext>
            </a:extLst>
          </p:cNvPr>
          <p:cNvSpPr/>
          <p:nvPr/>
        </p:nvSpPr>
        <p:spPr>
          <a:xfrm rot="10800000">
            <a:off x="3121092" y="7736757"/>
            <a:ext cx="266341" cy="22960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3" name="等腰三角形 52">
            <a:extLst>
              <a:ext uri="{FF2B5EF4-FFF2-40B4-BE49-F238E27FC236}">
                <a16:creationId xmlns:a16="http://schemas.microsoft.com/office/drawing/2014/main" id="{0E015AD0-B3F3-A6AC-DA5B-9997B4193B7D}"/>
              </a:ext>
            </a:extLst>
          </p:cNvPr>
          <p:cNvSpPr/>
          <p:nvPr/>
        </p:nvSpPr>
        <p:spPr>
          <a:xfrm rot="10800000">
            <a:off x="3124951" y="5563877"/>
            <a:ext cx="266341" cy="22960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4" name="等腰三角形 53">
            <a:extLst>
              <a:ext uri="{FF2B5EF4-FFF2-40B4-BE49-F238E27FC236}">
                <a16:creationId xmlns:a16="http://schemas.microsoft.com/office/drawing/2014/main" id="{8D6D536D-EC6D-2230-4465-BFFE8CDD5E21}"/>
              </a:ext>
            </a:extLst>
          </p:cNvPr>
          <p:cNvSpPr/>
          <p:nvPr/>
        </p:nvSpPr>
        <p:spPr>
          <a:xfrm rot="10800000">
            <a:off x="3118779" y="4147566"/>
            <a:ext cx="266341" cy="22960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5" name="等腰三角形 54">
            <a:extLst>
              <a:ext uri="{FF2B5EF4-FFF2-40B4-BE49-F238E27FC236}">
                <a16:creationId xmlns:a16="http://schemas.microsoft.com/office/drawing/2014/main" id="{37629134-4FFC-B206-3FD8-141ED4073AA9}"/>
              </a:ext>
            </a:extLst>
          </p:cNvPr>
          <p:cNvSpPr/>
          <p:nvPr/>
        </p:nvSpPr>
        <p:spPr>
          <a:xfrm rot="10800000">
            <a:off x="7273571" y="4849788"/>
            <a:ext cx="266341" cy="22960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6" name="等腰三角形 55">
            <a:extLst>
              <a:ext uri="{FF2B5EF4-FFF2-40B4-BE49-F238E27FC236}">
                <a16:creationId xmlns:a16="http://schemas.microsoft.com/office/drawing/2014/main" id="{28B08F78-D757-C511-FC8E-FB33FBD4AB84}"/>
              </a:ext>
            </a:extLst>
          </p:cNvPr>
          <p:cNvSpPr/>
          <p:nvPr/>
        </p:nvSpPr>
        <p:spPr>
          <a:xfrm rot="10800000">
            <a:off x="7273571" y="7736757"/>
            <a:ext cx="266341" cy="22960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7" name="等腰三角形 56">
            <a:extLst>
              <a:ext uri="{FF2B5EF4-FFF2-40B4-BE49-F238E27FC236}">
                <a16:creationId xmlns:a16="http://schemas.microsoft.com/office/drawing/2014/main" id="{DDEB6B69-6845-86C4-929D-634D97CDCFEE}"/>
              </a:ext>
            </a:extLst>
          </p:cNvPr>
          <p:cNvSpPr/>
          <p:nvPr/>
        </p:nvSpPr>
        <p:spPr>
          <a:xfrm rot="10800000">
            <a:off x="7277430" y="5563877"/>
            <a:ext cx="266341" cy="22960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8" name="等腰三角形 57">
            <a:extLst>
              <a:ext uri="{FF2B5EF4-FFF2-40B4-BE49-F238E27FC236}">
                <a16:creationId xmlns:a16="http://schemas.microsoft.com/office/drawing/2014/main" id="{B724762A-8993-66F2-F734-72140D7A037D}"/>
              </a:ext>
            </a:extLst>
          </p:cNvPr>
          <p:cNvSpPr/>
          <p:nvPr/>
        </p:nvSpPr>
        <p:spPr>
          <a:xfrm rot="10800000">
            <a:off x="7271258" y="4147566"/>
            <a:ext cx="266341" cy="22960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32F21AFF-C36D-9A6E-2A46-6F0FE44AA6D3}"/>
              </a:ext>
            </a:extLst>
          </p:cNvPr>
          <p:cNvSpPr txBox="1"/>
          <p:nvPr/>
        </p:nvSpPr>
        <p:spPr>
          <a:xfrm>
            <a:off x="9030858" y="941059"/>
            <a:ext cx="2807853" cy="27699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1200" dirty="0">
                <a:latin typeface="Consolas" panose="020B0609020204030204" pitchFamily="49" charset="0"/>
              </a:rPr>
              <a:t>resource/</a:t>
            </a:r>
            <a:r>
              <a:rPr lang="en-US" altLang="zh-TW" sz="1200" dirty="0" err="1">
                <a:latin typeface="Consolas" panose="020B0609020204030204" pitchFamily="49" charset="0"/>
              </a:rPr>
              <a:t>ct</a:t>
            </a:r>
            <a:r>
              <a:rPr lang="en-US" altLang="zh-TW" sz="1200" dirty="0">
                <a:latin typeface="Consolas" panose="020B0609020204030204" pitchFamily="49" charset="0"/>
              </a:rPr>
              <a:t>/vehicle/type/list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56849E09-769A-A81B-8BFA-C294583C2D23}"/>
              </a:ext>
            </a:extLst>
          </p:cNvPr>
          <p:cNvSpPr txBox="1"/>
          <p:nvPr/>
        </p:nvSpPr>
        <p:spPr>
          <a:xfrm>
            <a:off x="9030858" y="1485658"/>
            <a:ext cx="2807853" cy="276999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1200">
                <a:latin typeface="Consolas" panose="020B0609020204030204" pitchFamily="49" charset="0"/>
              </a:rPr>
              <a:t>resource/ct/vehicle/state/list</a:t>
            </a:r>
            <a:endParaRPr lang="en-US" altLang="zh-TW" sz="1200" dirty="0">
              <a:latin typeface="Consolas" panose="020B0609020204030204" pitchFamily="49" charset="0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A306AB66-E294-4F84-97C3-49391FD425CE}"/>
              </a:ext>
            </a:extLst>
          </p:cNvPr>
          <p:cNvSpPr txBox="1"/>
          <p:nvPr/>
        </p:nvSpPr>
        <p:spPr>
          <a:xfrm>
            <a:off x="9030857" y="2030257"/>
            <a:ext cx="2807853" cy="276999"/>
          </a:xfrm>
          <a:prstGeom prst="rect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1200">
                <a:latin typeface="Consolas" panose="020B0609020204030204" pitchFamily="49" charset="0"/>
              </a:rPr>
              <a:t>resource/driver/list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E6921CEA-30D3-3B25-1A8D-E9AAD9B0F7D0}"/>
              </a:ext>
            </a:extLst>
          </p:cNvPr>
          <p:cNvSpPr/>
          <p:nvPr/>
        </p:nvSpPr>
        <p:spPr>
          <a:xfrm>
            <a:off x="4500416" y="4700426"/>
            <a:ext cx="3142670" cy="484971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3D46B3C4-1579-2692-DC4F-11E9822D946B}"/>
              </a:ext>
            </a:extLst>
          </p:cNvPr>
          <p:cNvSpPr/>
          <p:nvPr/>
        </p:nvSpPr>
        <p:spPr>
          <a:xfrm>
            <a:off x="4481944" y="5448448"/>
            <a:ext cx="3142670" cy="460217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D4CA084E-F1F7-9DBA-A61A-53F309910F40}"/>
              </a:ext>
            </a:extLst>
          </p:cNvPr>
          <p:cNvSpPr/>
          <p:nvPr/>
        </p:nvSpPr>
        <p:spPr>
          <a:xfrm>
            <a:off x="4500416" y="4032259"/>
            <a:ext cx="3142670" cy="460217"/>
          </a:xfrm>
          <a:prstGeom prst="rect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5350C053-E80B-AD17-461A-8958CB6AE76E}"/>
              </a:ext>
            </a:extLst>
          </p:cNvPr>
          <p:cNvSpPr/>
          <p:nvPr/>
        </p:nvSpPr>
        <p:spPr>
          <a:xfrm>
            <a:off x="371762" y="4700426"/>
            <a:ext cx="3142670" cy="484971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0E265074-A5D7-A5BB-2CD4-28F97EEBFE2D}"/>
              </a:ext>
            </a:extLst>
          </p:cNvPr>
          <p:cNvSpPr/>
          <p:nvPr/>
        </p:nvSpPr>
        <p:spPr>
          <a:xfrm>
            <a:off x="353290" y="5448448"/>
            <a:ext cx="3142670" cy="460217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15205D7E-E38B-E1EE-B6BB-8C7AEB780FF1}"/>
              </a:ext>
            </a:extLst>
          </p:cNvPr>
          <p:cNvSpPr/>
          <p:nvPr/>
        </p:nvSpPr>
        <p:spPr>
          <a:xfrm>
            <a:off x="371762" y="4032259"/>
            <a:ext cx="3142670" cy="460217"/>
          </a:xfrm>
          <a:prstGeom prst="rect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7013AD5F-99B1-D43C-A350-14CD3E3D1C8F}"/>
              </a:ext>
            </a:extLst>
          </p:cNvPr>
          <p:cNvSpPr txBox="1"/>
          <p:nvPr/>
        </p:nvSpPr>
        <p:spPr>
          <a:xfrm>
            <a:off x="4481944" y="5888814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自有車輛</a:t>
            </a:r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0BFF4404-3426-711B-C08C-9B650101886E}"/>
              </a:ext>
            </a:extLst>
          </p:cNvPr>
          <p:cNvSpPr/>
          <p:nvPr/>
        </p:nvSpPr>
        <p:spPr>
          <a:xfrm>
            <a:off x="4516579" y="6227367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8A4838BD-26CA-8CF9-1027-80140AD7D8C6}"/>
              </a:ext>
            </a:extLst>
          </p:cNvPr>
          <p:cNvSpPr txBox="1"/>
          <p:nvPr/>
        </p:nvSpPr>
        <p:spPr>
          <a:xfrm>
            <a:off x="353290" y="5894865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自有車輛</a:t>
            </a:r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id="{F033431F-E1F7-B677-B9A5-F7A68561DD3A}"/>
              </a:ext>
            </a:extLst>
          </p:cNvPr>
          <p:cNvSpPr/>
          <p:nvPr/>
        </p:nvSpPr>
        <p:spPr>
          <a:xfrm>
            <a:off x="387925" y="6233418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30B3BBC5-9FDD-3764-E6D1-0C70C29D5A8C}"/>
              </a:ext>
            </a:extLst>
          </p:cNvPr>
          <p:cNvSpPr txBox="1"/>
          <p:nvPr/>
        </p:nvSpPr>
        <p:spPr>
          <a:xfrm>
            <a:off x="4481944" y="6265837"/>
            <a:ext cx="19858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選項只有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自有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 [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租賃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1" name="文字方塊 60">
            <a:extLst>
              <a:ext uri="{FF2B5EF4-FFF2-40B4-BE49-F238E27FC236}">
                <a16:creationId xmlns:a16="http://schemas.microsoft.com/office/drawing/2014/main" id="{2523DC9A-D57E-B951-C7DF-26D05CB58769}"/>
              </a:ext>
            </a:extLst>
          </p:cNvPr>
          <p:cNvSpPr txBox="1"/>
          <p:nvPr/>
        </p:nvSpPr>
        <p:spPr>
          <a:xfrm>
            <a:off x="278222" y="6287377"/>
            <a:ext cx="19858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選項只有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自有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 [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租賃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2" name="等腰三角形 61">
            <a:extLst>
              <a:ext uri="{FF2B5EF4-FFF2-40B4-BE49-F238E27FC236}">
                <a16:creationId xmlns:a16="http://schemas.microsoft.com/office/drawing/2014/main" id="{3619EA5A-7CE2-A4A6-DE14-753429E4FE58}"/>
              </a:ext>
            </a:extLst>
          </p:cNvPr>
          <p:cNvSpPr/>
          <p:nvPr/>
        </p:nvSpPr>
        <p:spPr>
          <a:xfrm rot="10800000">
            <a:off x="3113780" y="6326148"/>
            <a:ext cx="266341" cy="22960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3" name="等腰三角形 62">
            <a:extLst>
              <a:ext uri="{FF2B5EF4-FFF2-40B4-BE49-F238E27FC236}">
                <a16:creationId xmlns:a16="http://schemas.microsoft.com/office/drawing/2014/main" id="{109E4769-FD84-855A-6E98-3B16A8AF6744}"/>
              </a:ext>
            </a:extLst>
          </p:cNvPr>
          <p:cNvSpPr/>
          <p:nvPr/>
        </p:nvSpPr>
        <p:spPr>
          <a:xfrm rot="10800000">
            <a:off x="7268946" y="6323469"/>
            <a:ext cx="266341" cy="22960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5" name="文字方塊 64">
            <a:extLst>
              <a:ext uri="{FF2B5EF4-FFF2-40B4-BE49-F238E27FC236}">
                <a16:creationId xmlns:a16="http://schemas.microsoft.com/office/drawing/2014/main" id="{947D8390-058E-AB61-0EB7-5C11D4F3D40D}"/>
              </a:ext>
            </a:extLst>
          </p:cNvPr>
          <p:cNvSpPr txBox="1"/>
          <p:nvPr/>
        </p:nvSpPr>
        <p:spPr>
          <a:xfrm>
            <a:off x="9030857" y="2574856"/>
            <a:ext cx="2807853" cy="276999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 lvl="0">
              <a:defRPr sz="12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resource/</a:t>
            </a:r>
            <a:r>
              <a:rPr lang="en-US" altLang="zh-TW" dirty="0" err="1"/>
              <a:t>ct</a:t>
            </a:r>
            <a:r>
              <a:rPr lang="en-US" altLang="zh-TW" dirty="0"/>
              <a:t>/comp/list</a:t>
            </a:r>
          </a:p>
        </p:txBody>
      </p:sp>
      <p:sp>
        <p:nvSpPr>
          <p:cNvPr id="66" name="文字方塊 65">
            <a:extLst>
              <a:ext uri="{FF2B5EF4-FFF2-40B4-BE49-F238E27FC236}">
                <a16:creationId xmlns:a16="http://schemas.microsoft.com/office/drawing/2014/main" id="{061100B1-963B-745F-DABA-B52F6573B205}"/>
              </a:ext>
            </a:extLst>
          </p:cNvPr>
          <p:cNvSpPr txBox="1"/>
          <p:nvPr/>
        </p:nvSpPr>
        <p:spPr>
          <a:xfrm>
            <a:off x="353290" y="3013468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所屬公司</a:t>
            </a:r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id="{2B3DC580-C9DC-0AB2-0F74-1390C3470227}"/>
              </a:ext>
            </a:extLst>
          </p:cNvPr>
          <p:cNvSpPr/>
          <p:nvPr/>
        </p:nvSpPr>
        <p:spPr>
          <a:xfrm>
            <a:off x="387925" y="3352021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8" name="文字方塊 67">
            <a:extLst>
              <a:ext uri="{FF2B5EF4-FFF2-40B4-BE49-F238E27FC236}">
                <a16:creationId xmlns:a16="http://schemas.microsoft.com/office/drawing/2014/main" id="{08D1560A-DFC0-C7E6-321C-2991554DBCE6}"/>
              </a:ext>
            </a:extLst>
          </p:cNvPr>
          <p:cNvSpPr txBox="1"/>
          <p:nvPr/>
        </p:nvSpPr>
        <p:spPr>
          <a:xfrm>
            <a:off x="4481944" y="3022800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所屬公司</a:t>
            </a:r>
          </a:p>
        </p:txBody>
      </p:sp>
      <p:sp>
        <p:nvSpPr>
          <p:cNvPr id="69" name="矩形 68">
            <a:extLst>
              <a:ext uri="{FF2B5EF4-FFF2-40B4-BE49-F238E27FC236}">
                <a16:creationId xmlns:a16="http://schemas.microsoft.com/office/drawing/2014/main" id="{DF7C6181-8412-3778-B66D-A0E2AB6DFB77}"/>
              </a:ext>
            </a:extLst>
          </p:cNvPr>
          <p:cNvSpPr/>
          <p:nvPr/>
        </p:nvSpPr>
        <p:spPr>
          <a:xfrm>
            <a:off x="4516579" y="3361353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0" name="等腰三角形 69">
            <a:extLst>
              <a:ext uri="{FF2B5EF4-FFF2-40B4-BE49-F238E27FC236}">
                <a16:creationId xmlns:a16="http://schemas.microsoft.com/office/drawing/2014/main" id="{ADC33F40-349C-CDE3-1B39-1D742C39AE9B}"/>
              </a:ext>
            </a:extLst>
          </p:cNvPr>
          <p:cNvSpPr/>
          <p:nvPr/>
        </p:nvSpPr>
        <p:spPr>
          <a:xfrm rot="10800000">
            <a:off x="3104918" y="3433791"/>
            <a:ext cx="266341" cy="22960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1" name="等腰三角形 70">
            <a:extLst>
              <a:ext uri="{FF2B5EF4-FFF2-40B4-BE49-F238E27FC236}">
                <a16:creationId xmlns:a16="http://schemas.microsoft.com/office/drawing/2014/main" id="{3916C476-E155-9A51-6177-F5E5CF90AB8A}"/>
              </a:ext>
            </a:extLst>
          </p:cNvPr>
          <p:cNvSpPr/>
          <p:nvPr/>
        </p:nvSpPr>
        <p:spPr>
          <a:xfrm rot="10800000">
            <a:off x="7257397" y="3433791"/>
            <a:ext cx="266341" cy="22960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5" name="矩形 74">
            <a:extLst>
              <a:ext uri="{FF2B5EF4-FFF2-40B4-BE49-F238E27FC236}">
                <a16:creationId xmlns:a16="http://schemas.microsoft.com/office/drawing/2014/main" id="{F8FA239A-7DA8-814B-83CF-F91403D1C172}"/>
              </a:ext>
            </a:extLst>
          </p:cNvPr>
          <p:cNvSpPr/>
          <p:nvPr/>
        </p:nvSpPr>
        <p:spPr>
          <a:xfrm>
            <a:off x="4500416" y="3306081"/>
            <a:ext cx="3142670" cy="460217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6" name="矩形 75">
            <a:extLst>
              <a:ext uri="{FF2B5EF4-FFF2-40B4-BE49-F238E27FC236}">
                <a16:creationId xmlns:a16="http://schemas.microsoft.com/office/drawing/2014/main" id="{513C9527-9FCA-73A2-C71A-18C28E5DC03D}"/>
              </a:ext>
            </a:extLst>
          </p:cNvPr>
          <p:cNvSpPr/>
          <p:nvPr/>
        </p:nvSpPr>
        <p:spPr>
          <a:xfrm>
            <a:off x="371762" y="3306081"/>
            <a:ext cx="3142670" cy="460217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3510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8C827-7209-E87B-0544-5C0772F10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C8CC7F06-C59C-2D04-2699-641ABBAF7BCD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D7A10-1841-16AA-AF80-1CF68B9C3BD9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B4D2C719-47D9-E3FE-52B9-D552EC028862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FF4A0689-01E5-9C56-20F8-DF9FFBBF964B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993E8119-6EEC-5A29-122B-175D2D160B36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圖片 1">
            <a:extLst>
              <a:ext uri="{FF2B5EF4-FFF2-40B4-BE49-F238E27FC236}">
                <a16:creationId xmlns:a16="http://schemas.microsoft.com/office/drawing/2014/main" id="{94048205-3F49-AF88-B076-AABFD9B8DD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827" y="2104862"/>
            <a:ext cx="10632346" cy="4401693"/>
          </a:xfrm>
          <a:prstGeom prst="rect">
            <a:avLst/>
          </a:prstGeom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203522BB-E26E-BF7F-706B-798D10D80578}"/>
              </a:ext>
            </a:extLst>
          </p:cNvPr>
          <p:cNvSpPr txBox="1"/>
          <p:nvPr/>
        </p:nvSpPr>
        <p:spPr>
          <a:xfrm>
            <a:off x="1908638" y="1044951"/>
            <a:ext cx="231832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resource/vehicle/list</a:t>
            </a:r>
            <a:endParaRPr lang="zh-TW" altLang="en-US" sz="1400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892ED78F-9BF1-A04B-8AF4-5B25B4029348}"/>
              </a:ext>
            </a:extLst>
          </p:cNvPr>
          <p:cNvSpPr/>
          <p:nvPr/>
        </p:nvSpPr>
        <p:spPr>
          <a:xfrm>
            <a:off x="916710" y="3429000"/>
            <a:ext cx="10370125" cy="297180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0115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4AF4205-FAD3-C6B9-EC32-4A258C8A1ADF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新增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3C3B2E4-B063-D0A0-0A71-FBAC31FE6B38}"/>
              </a:ext>
            </a:extLst>
          </p:cNvPr>
          <p:cNvSpPr/>
          <p:nvPr/>
        </p:nvSpPr>
        <p:spPr>
          <a:xfrm>
            <a:off x="6682507" y="35144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F3F1790-D53A-1FE0-8F8C-DEB171A0F285}"/>
              </a:ext>
            </a:extLst>
          </p:cNvPr>
          <p:cNvCxnSpPr>
            <a:cxnSpLocks/>
          </p:cNvCxnSpPr>
          <p:nvPr/>
        </p:nvCxnSpPr>
        <p:spPr>
          <a:xfrm>
            <a:off x="3833088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B8F13CC3-518A-83F2-10B6-7AFF78C9A79D}"/>
              </a:ext>
            </a:extLst>
          </p:cNvPr>
          <p:cNvSpPr/>
          <p:nvPr/>
        </p:nvSpPr>
        <p:spPr>
          <a:xfrm>
            <a:off x="4570038" y="35144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7FF1C955-7C7A-C412-E004-7A011D9DD810}"/>
              </a:ext>
            </a:extLst>
          </p:cNvPr>
          <p:cNvCxnSpPr>
            <a:cxnSpLocks/>
          </p:cNvCxnSpPr>
          <p:nvPr/>
        </p:nvCxnSpPr>
        <p:spPr>
          <a:xfrm>
            <a:off x="5823524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9" name="圖片 18">
            <a:extLst>
              <a:ext uri="{FF2B5EF4-FFF2-40B4-BE49-F238E27FC236}">
                <a16:creationId xmlns:a16="http://schemas.microsoft.com/office/drawing/2014/main" id="{5C4A399A-16B6-A56B-EC0D-50722364C9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827" y="2104862"/>
            <a:ext cx="10632346" cy="4401693"/>
          </a:xfrm>
          <a:prstGeom prst="rect">
            <a:avLst/>
          </a:prstGeom>
        </p:spPr>
      </p:pic>
      <p:sp>
        <p:nvSpPr>
          <p:cNvPr id="20" name="矩形: 圓角 19">
            <a:extLst>
              <a:ext uri="{FF2B5EF4-FFF2-40B4-BE49-F238E27FC236}">
                <a16:creationId xmlns:a16="http://schemas.microsoft.com/office/drawing/2014/main" id="{5277DD64-0849-BAE9-174D-CF188591BCA9}"/>
              </a:ext>
            </a:extLst>
          </p:cNvPr>
          <p:cNvSpPr/>
          <p:nvPr/>
        </p:nvSpPr>
        <p:spPr>
          <a:xfrm>
            <a:off x="2700654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新增 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21" name="直線單箭頭接點 20">
            <a:extLst>
              <a:ext uri="{FF2B5EF4-FFF2-40B4-BE49-F238E27FC236}">
                <a16:creationId xmlns:a16="http://schemas.microsoft.com/office/drawing/2014/main" id="{624404E3-89DC-14DA-4757-4D5D84880859}"/>
              </a:ext>
            </a:extLst>
          </p:cNvPr>
          <p:cNvCxnSpPr>
            <a:cxnSpLocks/>
          </p:cNvCxnSpPr>
          <p:nvPr/>
        </p:nvCxnSpPr>
        <p:spPr>
          <a:xfrm>
            <a:off x="1841671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2CE177B0-39C0-A599-923D-6DF52CFA7F1E}"/>
              </a:ext>
            </a:extLst>
          </p:cNvPr>
          <p:cNvSpPr txBox="1"/>
          <p:nvPr/>
        </p:nvSpPr>
        <p:spPr>
          <a:xfrm>
            <a:off x="3500266" y="1044951"/>
            <a:ext cx="247566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resource/vehicle/create</a:t>
            </a:r>
            <a:endParaRPr lang="zh-TW" altLang="en-US" sz="1400" dirty="0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8AE38BEE-3502-EDF0-69B4-1D778BAA0A11}"/>
              </a:ext>
            </a:extLst>
          </p:cNvPr>
          <p:cNvSpPr/>
          <p:nvPr/>
        </p:nvSpPr>
        <p:spPr>
          <a:xfrm flipV="1">
            <a:off x="10095345" y="2854036"/>
            <a:ext cx="1219200" cy="57496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0167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B022C6-9457-4A9B-3ED8-EFF912A2AE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58C243AA-B046-1393-AE96-24B58C3D9AF6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更新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DEBACE69-9A10-5E40-F31D-075F77C8A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827" y="2104862"/>
            <a:ext cx="10632346" cy="4401693"/>
          </a:xfrm>
          <a:prstGeom prst="rect">
            <a:avLst/>
          </a:prstGeom>
        </p:spPr>
      </p:pic>
      <p:sp>
        <p:nvSpPr>
          <p:cNvPr id="3" name="矩形: 圓角 2">
            <a:extLst>
              <a:ext uri="{FF2B5EF4-FFF2-40B4-BE49-F238E27FC236}">
                <a16:creationId xmlns:a16="http://schemas.microsoft.com/office/drawing/2014/main" id="{8E16F700-8C42-F98E-6EB2-C37C5A981F57}"/>
              </a:ext>
            </a:extLst>
          </p:cNvPr>
          <p:cNvSpPr/>
          <p:nvPr/>
        </p:nvSpPr>
        <p:spPr>
          <a:xfrm>
            <a:off x="6682507" y="35144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4" name="直線單箭頭接點 3">
            <a:extLst>
              <a:ext uri="{FF2B5EF4-FFF2-40B4-BE49-F238E27FC236}">
                <a16:creationId xmlns:a16="http://schemas.microsoft.com/office/drawing/2014/main" id="{2C2D4380-A492-9012-1031-82055CFD8BE6}"/>
              </a:ext>
            </a:extLst>
          </p:cNvPr>
          <p:cNvCxnSpPr>
            <a:cxnSpLocks/>
          </p:cNvCxnSpPr>
          <p:nvPr/>
        </p:nvCxnSpPr>
        <p:spPr>
          <a:xfrm>
            <a:off x="3833088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平行四邊形 6">
            <a:extLst>
              <a:ext uri="{FF2B5EF4-FFF2-40B4-BE49-F238E27FC236}">
                <a16:creationId xmlns:a16="http://schemas.microsoft.com/office/drawing/2014/main" id="{5FAF1E8B-635B-6837-4065-36F48CC524F7}"/>
              </a:ext>
            </a:extLst>
          </p:cNvPr>
          <p:cNvSpPr/>
          <p:nvPr/>
        </p:nvSpPr>
        <p:spPr>
          <a:xfrm>
            <a:off x="4570038" y="35144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ECE76484-E2C8-7AF3-C67F-200EFF5866E2}"/>
              </a:ext>
            </a:extLst>
          </p:cNvPr>
          <p:cNvCxnSpPr>
            <a:cxnSpLocks/>
          </p:cNvCxnSpPr>
          <p:nvPr/>
        </p:nvCxnSpPr>
        <p:spPr>
          <a:xfrm>
            <a:off x="5823524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矩形: 圓角 9">
            <a:extLst>
              <a:ext uri="{FF2B5EF4-FFF2-40B4-BE49-F238E27FC236}">
                <a16:creationId xmlns:a16="http://schemas.microsoft.com/office/drawing/2014/main" id="{1EB3930F-AF5A-1731-73F1-26D42DF51243}"/>
              </a:ext>
            </a:extLst>
          </p:cNvPr>
          <p:cNvSpPr/>
          <p:nvPr/>
        </p:nvSpPr>
        <p:spPr>
          <a:xfrm>
            <a:off x="2700654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修改 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3" name="直線單箭頭接點 12">
            <a:extLst>
              <a:ext uri="{FF2B5EF4-FFF2-40B4-BE49-F238E27FC236}">
                <a16:creationId xmlns:a16="http://schemas.microsoft.com/office/drawing/2014/main" id="{517C3F38-A5B9-8C20-D733-1204F33C3F0C}"/>
              </a:ext>
            </a:extLst>
          </p:cNvPr>
          <p:cNvCxnSpPr>
            <a:cxnSpLocks/>
          </p:cNvCxnSpPr>
          <p:nvPr/>
        </p:nvCxnSpPr>
        <p:spPr>
          <a:xfrm>
            <a:off x="1841671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矩形 13">
            <a:extLst>
              <a:ext uri="{FF2B5EF4-FFF2-40B4-BE49-F238E27FC236}">
                <a16:creationId xmlns:a16="http://schemas.microsoft.com/office/drawing/2014/main" id="{576B0E5B-D6E0-1FAC-6ED3-BE2C3F31B038}"/>
              </a:ext>
            </a:extLst>
          </p:cNvPr>
          <p:cNvSpPr/>
          <p:nvPr/>
        </p:nvSpPr>
        <p:spPr>
          <a:xfrm flipV="1">
            <a:off x="9190182" y="4100943"/>
            <a:ext cx="785091" cy="49224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ABD3E027-4F79-5E79-127E-8468ECE45B36}"/>
              </a:ext>
            </a:extLst>
          </p:cNvPr>
          <p:cNvSpPr txBox="1"/>
          <p:nvPr/>
        </p:nvSpPr>
        <p:spPr>
          <a:xfrm>
            <a:off x="3500266" y="1044951"/>
            <a:ext cx="247566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resource/vehicle/update</a:t>
            </a:r>
            <a:endParaRPr lang="zh-TW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293898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E89A56-7FC5-DC2C-27B9-5F70AB525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180C90F4-920D-55B8-30C4-F1B806AB86D0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刪除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D6B19DB1-7F54-4553-AB98-C79D07E7CE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827" y="2104862"/>
            <a:ext cx="10632346" cy="4401693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E283E2DA-212B-6BFC-4706-C75C9D141F7D}"/>
              </a:ext>
            </a:extLst>
          </p:cNvPr>
          <p:cNvSpPr/>
          <p:nvPr/>
        </p:nvSpPr>
        <p:spPr>
          <a:xfrm flipV="1">
            <a:off x="9984509" y="4059585"/>
            <a:ext cx="785091" cy="49224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DF1A6D2B-CE09-4C5C-A978-FB01823E370C}"/>
              </a:ext>
            </a:extLst>
          </p:cNvPr>
          <p:cNvSpPr/>
          <p:nvPr/>
        </p:nvSpPr>
        <p:spPr>
          <a:xfrm>
            <a:off x="6682507" y="35144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526E23A3-6002-4C5F-6D3B-87BC7BC63279}"/>
              </a:ext>
            </a:extLst>
          </p:cNvPr>
          <p:cNvCxnSpPr>
            <a:cxnSpLocks/>
          </p:cNvCxnSpPr>
          <p:nvPr/>
        </p:nvCxnSpPr>
        <p:spPr>
          <a:xfrm>
            <a:off x="3833088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平行四邊形 9">
            <a:extLst>
              <a:ext uri="{FF2B5EF4-FFF2-40B4-BE49-F238E27FC236}">
                <a16:creationId xmlns:a16="http://schemas.microsoft.com/office/drawing/2014/main" id="{27FEAFE9-73BB-117E-0E88-C48A0E3A3E2C}"/>
              </a:ext>
            </a:extLst>
          </p:cNvPr>
          <p:cNvSpPr/>
          <p:nvPr/>
        </p:nvSpPr>
        <p:spPr>
          <a:xfrm>
            <a:off x="4570038" y="35144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3" name="直線單箭頭接點 12">
            <a:extLst>
              <a:ext uri="{FF2B5EF4-FFF2-40B4-BE49-F238E27FC236}">
                <a16:creationId xmlns:a16="http://schemas.microsoft.com/office/drawing/2014/main" id="{0B3D8E5C-EF82-2916-3898-5392750D2737}"/>
              </a:ext>
            </a:extLst>
          </p:cNvPr>
          <p:cNvCxnSpPr>
            <a:cxnSpLocks/>
          </p:cNvCxnSpPr>
          <p:nvPr/>
        </p:nvCxnSpPr>
        <p:spPr>
          <a:xfrm>
            <a:off x="5823524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F1A21FAF-6F64-AF40-B796-199325CFF9DC}"/>
              </a:ext>
            </a:extLst>
          </p:cNvPr>
          <p:cNvSpPr/>
          <p:nvPr/>
        </p:nvSpPr>
        <p:spPr>
          <a:xfrm>
            <a:off x="2700654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提醒 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5" name="直線單箭頭接點 14">
            <a:extLst>
              <a:ext uri="{FF2B5EF4-FFF2-40B4-BE49-F238E27FC236}">
                <a16:creationId xmlns:a16="http://schemas.microsoft.com/office/drawing/2014/main" id="{4EABE5A2-E9FA-44A5-2CFD-D1E000734DE8}"/>
              </a:ext>
            </a:extLst>
          </p:cNvPr>
          <p:cNvCxnSpPr>
            <a:cxnSpLocks/>
          </p:cNvCxnSpPr>
          <p:nvPr/>
        </p:nvCxnSpPr>
        <p:spPr>
          <a:xfrm>
            <a:off x="1841671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31609994-6949-F2BA-AAF3-D7390589926A}"/>
              </a:ext>
            </a:extLst>
          </p:cNvPr>
          <p:cNvSpPr txBox="1"/>
          <p:nvPr/>
        </p:nvSpPr>
        <p:spPr>
          <a:xfrm>
            <a:off x="3500266" y="1044951"/>
            <a:ext cx="247566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resource/vehicle/delete</a:t>
            </a:r>
            <a:endParaRPr lang="zh-TW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949661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54A3069A-6F82-7420-C00F-19BB503CD310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/vehicle/type/list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DE787FA8-C9A6-9BC4-B345-2256B3A776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756516"/>
              </p:ext>
            </p:extLst>
          </p:nvPr>
        </p:nvGraphicFramePr>
        <p:xfrm>
          <a:off x="-2" y="848360"/>
          <a:ext cx="12192002" cy="195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List&lt;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VehicleType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VehicleType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vehicleTypeId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vehicleTypeName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5219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7395EC-6C19-F8D6-D848-2DFFA57BD2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39F285C0-FDED-A9B4-AE7C-AB119E31BBAA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/vehicle/state/list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51F1995-6320-1D64-F061-E3669BA5F97C}"/>
              </a:ext>
            </a:extLst>
          </p:cNvPr>
          <p:cNvGraphicFramePr>
            <a:graphicFrameLocks noGrp="1"/>
          </p:cNvGraphicFramePr>
          <p:nvPr/>
        </p:nvGraphicFramePr>
        <p:xfrm>
          <a:off x="-2" y="848360"/>
          <a:ext cx="12192002" cy="195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List&lt;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VehicleState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VehicleState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vehicleStateId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vehicleStateName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5671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E60564-9FDE-E30C-4548-B691E2830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03AC9889-01A3-8BD4-972A-5BA1BA6C2215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/comp/list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84F9CC9-A606-4A65-CA70-31C5A32BBE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0148720"/>
              </p:ext>
            </p:extLst>
          </p:nvPr>
        </p:nvGraphicFramePr>
        <p:xfrm>
          <a:off x="-2" y="848360"/>
          <a:ext cx="12192002" cy="216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List&lt;Comp&gt;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Comp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compId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compNo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compName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005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727</TotalTime>
  <Words>731</Words>
  <Application>Microsoft Office PowerPoint</Application>
  <PresentationFormat>寬螢幕</PresentationFormat>
  <Paragraphs>236</Paragraphs>
  <Slides>14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20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43</cp:revision>
  <dcterms:created xsi:type="dcterms:W3CDTF">2026-02-25T01:47:51Z</dcterms:created>
  <dcterms:modified xsi:type="dcterms:W3CDTF">2026-03-24T10:19:55Z</dcterms:modified>
</cp:coreProperties>
</file>