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6" r:id="rId4"/>
    <p:sldId id="294" r:id="rId5"/>
    <p:sldId id="293" r:id="rId6"/>
    <p:sldId id="292" r:id="rId7"/>
    <p:sldId id="295" r:id="rId8"/>
    <p:sldId id="297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E574AD-C0B7-4B93-9CB1-B9EFF3F5E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3E2BBB2-E418-4CCE-A960-C48435AB4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4A333B-6C20-40E7-B352-88535128A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AD1722-EA9E-4E10-AAB4-B894CE1C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8E67101-7069-4879-8367-7C2C8B135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560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F39A24-4993-48D3-9FFC-02850CE3D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7A14D6-7132-4337-9D76-F4CC43BE2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EF4D0E-8683-4349-A431-C5F1FE34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CDA6C02-8DCD-451E-9F90-7B1C0BED8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B33E4A0-B7F2-4E01-901B-57C1335F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921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A401F9-95F9-4BF1-A009-58747225F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2FF3383-26D0-4AD4-A8CE-936570514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262B3CC-7AD4-4A9E-AEC1-29B6C6BBD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298D921-D4AF-4877-8274-33029FD3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050A50D-080E-4D99-918A-9DB81F7E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762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36D926-008B-4BAC-B306-52A98B51C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1BEEB5A-706D-448B-A27A-77BE782CE2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8AA96B7-8EDF-43E0-A177-36B84B5A0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A616A10-2974-4B82-B559-DA449D81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B26ACC1-6645-401C-AA00-B557DE7CC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AE0940A-EC99-48AA-A039-8A5EE592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068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7CB1C3-22CC-438E-83BE-149524D33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35225BF-3692-49A2-8ED9-77E3E337D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C34DBA0-6075-43EC-A2EB-CA6D6B4A3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7AC0537-3264-47E6-9C7A-D64029B0D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B5D3E5D-E9F3-4165-ABDB-C852F0C5D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928465E-5F6F-4EDB-A8A0-1AE11062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57C5373-DDBA-4298-875B-C2D2C3150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EE0C84C-3192-4616-9F54-9F07980CB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52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179FFE-E299-4E28-8335-9C9AED7D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9106EA3-C864-4C07-8DD7-5CE969EEB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5D826EC-5373-4C71-BE16-99A416AD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8297559-B12D-4D1B-922A-EC719131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699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99C4529-5A92-4F97-9AD4-BAE8723D3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92BFFA6-0264-4406-B466-043EA71F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E549198-5390-45E8-9C20-11CDB91F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465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8D5B35-E7E3-4E25-A174-992307654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2F2111-FF66-4FB1-AAAE-A0ACF6D3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9DEB0E1-BD38-4ABD-AAFF-D7E23B686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B67E0C8-447F-4EB3-A39A-67EBFE65C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F927824-0F49-408F-8D55-15DEA600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0720D8F-AEF0-4A90-BA66-0584BF3CC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251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6F4E03-B9AB-4356-906E-5095617D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2D01CF9-443E-49A2-9513-9836882E3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4F04E9C-9BEA-40B1-80CE-FC5FFCDCB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845226A-4D42-48DD-8059-8EE01B505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47C5974-2520-49E1-AA9A-FAC425400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1D5146F-74AD-4B28-AB61-A6E810E95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862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6BB5F5-0ECC-4448-83B0-3151DC05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4C8F369-61F5-4137-B443-2C93A8337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1BA0E18-C670-402A-842D-1F5599A6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2DE0359-23CC-4DA4-A3E8-25007D52C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89C37FC-2BD9-4EFC-BA45-FEC452A54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723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F0F626F-8634-4115-BF7D-452DC01D78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4E24209-2783-4905-AB5D-6BB1AAA6C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755270A-CECE-4E55-BB84-2E9FD0079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D84708-515E-4398-BDFA-066CCEE1B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D564A05-4AC8-4613-BC0E-29FA2D8E5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648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703311D-9538-43B5-8122-3EB975314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2D5FC63-61E8-40A6-B950-268FB4F1D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BBA1091-D2B2-421F-AEB3-1C1C652FB0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04577-510C-484A-8958-7FBA6956920E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7D3A15-47B9-449C-856E-02161585F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AA2724D-ED26-477E-BBB8-AAA5D9E4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EC7DB-5CA4-424B-A79E-BE2972FF4F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12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9893A83-ADE7-4103-AC69-7CD3AC212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67" y="2332296"/>
            <a:ext cx="9635066" cy="2193408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D6ED876-4B32-44CC-80C6-1A5B8B03F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884705"/>
              </p:ext>
            </p:extLst>
          </p:nvPr>
        </p:nvGraphicFramePr>
        <p:xfrm>
          <a:off x="341746" y="304029"/>
          <a:ext cx="11092872" cy="741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72024">
                  <a:extLst>
                    <a:ext uri="{9D8B030D-6E8A-4147-A177-3AD203B41FA5}">
                      <a16:colId xmlns:a16="http://schemas.microsoft.com/office/drawing/2014/main" val="4072330754"/>
                    </a:ext>
                  </a:extLst>
                </a:gridCol>
                <a:gridCol w="2072024">
                  <a:extLst>
                    <a:ext uri="{9D8B030D-6E8A-4147-A177-3AD203B41FA5}">
                      <a16:colId xmlns:a16="http://schemas.microsoft.com/office/drawing/2014/main" val="35504590"/>
                    </a:ext>
                  </a:extLst>
                </a:gridCol>
                <a:gridCol w="2072024">
                  <a:extLst>
                    <a:ext uri="{9D8B030D-6E8A-4147-A177-3AD203B41FA5}">
                      <a16:colId xmlns:a16="http://schemas.microsoft.com/office/drawing/2014/main" val="1438851952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3762870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Date</a:t>
                      </a:r>
                      <a:endParaRPr lang="zh-TW" altLang="en-US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App / Web</a:t>
                      </a:r>
                      <a:endParaRPr lang="zh-TW" altLang="en-US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Protocol</a:t>
                      </a:r>
                      <a:endParaRPr lang="zh-TW" altLang="en-US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description</a:t>
                      </a:r>
                      <a:endParaRPr lang="zh-TW" altLang="en-US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2026/07/07</a:t>
                      </a:r>
                      <a:endParaRPr lang="zh-TW" altLang="en-US" sz="1400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Web</a:t>
                      </a:r>
                      <a:endParaRPr lang="zh-TW" altLang="en-US" sz="1400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Api</a:t>
                      </a:r>
                      <a:endParaRPr lang="zh-TW" altLang="en-US" sz="1400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400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模具管理</a:t>
                      </a:r>
                      <a:r>
                        <a:rPr lang="en-US" altLang="zh-TW" sz="1400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400" dirty="0">
                          <a:latin typeface="Consolas" panose="020B0609020204030204" pitchFamily="49" charset="0"/>
                          <a:ea typeface="微軟正黑體" panose="020B0604030504040204" pitchFamily="34" charset="-120"/>
                        </a:rPr>
                        <a:t>下載</a:t>
                      </a:r>
                      <a:endParaRPr lang="en-US" altLang="zh-TW" sz="1400" dirty="0">
                        <a:latin typeface="Consolas" panose="020B0609020204030204" pitchFamily="49" charset="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203674"/>
                  </a:ext>
                </a:extLst>
              </a:tr>
            </a:tbl>
          </a:graphicData>
        </a:graphic>
      </p:graphicFrame>
      <p:sp>
        <p:nvSpPr>
          <p:cNvPr id="9" name="矩形: 圓角 8">
            <a:extLst>
              <a:ext uri="{FF2B5EF4-FFF2-40B4-BE49-F238E27FC236}">
                <a16:creationId xmlns:a16="http://schemas.microsoft.com/office/drawing/2014/main" id="{96B8C94A-BE24-41A1-8B8B-E46CCC6C5068}"/>
              </a:ext>
            </a:extLst>
          </p:cNvPr>
          <p:cNvSpPr/>
          <p:nvPr/>
        </p:nvSpPr>
        <p:spPr>
          <a:xfrm>
            <a:off x="1671164" y="2881935"/>
            <a:ext cx="1480684" cy="2873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ysClr val="windowText" lastClr="000000"/>
                </a:solidFill>
              </a:rPr>
              <a:t>搜尋單號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32C2E0FF-9097-43FC-9AAC-3AE31013A055}"/>
              </a:ext>
            </a:extLst>
          </p:cNvPr>
          <p:cNvSpPr/>
          <p:nvPr/>
        </p:nvSpPr>
        <p:spPr>
          <a:xfrm>
            <a:off x="3385913" y="2881935"/>
            <a:ext cx="1480684" cy="2873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ysClr val="windowText" lastClr="000000"/>
                </a:solidFill>
              </a:rPr>
              <a:t>搜尋料號</a:t>
            </a: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39801405-467A-462F-A1A7-058F675A2821}"/>
              </a:ext>
            </a:extLst>
          </p:cNvPr>
          <p:cNvSpPr/>
          <p:nvPr/>
        </p:nvSpPr>
        <p:spPr>
          <a:xfrm>
            <a:off x="5147840" y="2881935"/>
            <a:ext cx="1480684" cy="2873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</a:rPr>
              <a:t>搜尋</a:t>
            </a:r>
          </a:p>
        </p:txBody>
      </p:sp>
    </p:spTree>
    <p:extLst>
      <p:ext uri="{BB962C8B-B14F-4D97-AF65-F5344CB8AC3E}">
        <p14:creationId xmlns:p14="http://schemas.microsoft.com/office/powerpoint/2010/main" val="8397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C7A3724-335E-4AFB-9151-7011D2D6B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88" y="1266033"/>
            <a:ext cx="7345362" cy="543060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5A368E0-9DC4-439E-9527-2768EE750846}"/>
              </a:ext>
            </a:extLst>
          </p:cNvPr>
          <p:cNvSpPr/>
          <p:nvPr/>
        </p:nvSpPr>
        <p:spPr>
          <a:xfrm>
            <a:off x="0" y="0"/>
            <a:ext cx="12192000" cy="738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新增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Dialog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C750C00-0EF7-4D63-9162-9D88A5DD62A0}"/>
              </a:ext>
            </a:extLst>
          </p:cNvPr>
          <p:cNvSpPr/>
          <p:nvPr/>
        </p:nvSpPr>
        <p:spPr>
          <a:xfrm>
            <a:off x="206188" y="1606691"/>
            <a:ext cx="2384612" cy="30777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Consolas" panose="020B0609020204030204" pitchFamily="49" charset="0"/>
              </a:rPr>
              <a:t>web/sheet/</a:t>
            </a:r>
            <a:r>
              <a:rPr lang="en-US" altLang="zh-TW" sz="1400" dirty="0" err="1">
                <a:latin typeface="Consolas" panose="020B0609020204030204" pitchFamily="49" charset="0"/>
              </a:rPr>
              <a:t>ct</a:t>
            </a:r>
            <a:r>
              <a:rPr lang="en-US" altLang="zh-TW" sz="1400" dirty="0">
                <a:latin typeface="Consolas" panose="020B0609020204030204" pitchFamily="49" charset="0"/>
              </a:rPr>
              <a:t>/type/list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6C2D9E-C1C9-4DFF-8F08-06B1AB978F93}"/>
              </a:ext>
            </a:extLst>
          </p:cNvPr>
          <p:cNvSpPr/>
          <p:nvPr/>
        </p:nvSpPr>
        <p:spPr>
          <a:xfrm>
            <a:off x="3962401" y="1819835"/>
            <a:ext cx="2357718" cy="5737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E1E65CC-97C1-467B-963C-CE0085D9306E}"/>
              </a:ext>
            </a:extLst>
          </p:cNvPr>
          <p:cNvSpPr/>
          <p:nvPr/>
        </p:nvSpPr>
        <p:spPr>
          <a:xfrm>
            <a:off x="206188" y="2239688"/>
            <a:ext cx="2384612" cy="307777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Consolas" panose="020B0609020204030204" pitchFamily="49" charset="0"/>
              </a:rPr>
              <a:t>web/sheet/list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8E4D802-63E5-42B1-97AE-7F9F0BCEE98B}"/>
              </a:ext>
            </a:extLst>
          </p:cNvPr>
          <p:cNvSpPr/>
          <p:nvPr/>
        </p:nvSpPr>
        <p:spPr>
          <a:xfrm>
            <a:off x="8731624" y="1819835"/>
            <a:ext cx="2357718" cy="57374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8BD1ECB-C2F3-4F75-B471-8BE3BD0FE4F4}"/>
              </a:ext>
            </a:extLst>
          </p:cNvPr>
          <p:cNvSpPr/>
          <p:nvPr/>
        </p:nvSpPr>
        <p:spPr>
          <a:xfrm>
            <a:off x="206188" y="2782250"/>
            <a:ext cx="2384612" cy="307777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Consolas" panose="020B0609020204030204" pitchFamily="49" charset="0"/>
              </a:rPr>
              <a:t>web/part/option/all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7E7005E-1294-43F0-957F-DCA2807CBE86}"/>
              </a:ext>
            </a:extLst>
          </p:cNvPr>
          <p:cNvSpPr/>
          <p:nvPr/>
        </p:nvSpPr>
        <p:spPr>
          <a:xfrm>
            <a:off x="3962401" y="2544668"/>
            <a:ext cx="2357718" cy="57374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96AD3B-0228-49A4-9EFD-699E97DE7E20}"/>
              </a:ext>
            </a:extLst>
          </p:cNvPr>
          <p:cNvSpPr/>
          <p:nvPr/>
        </p:nvSpPr>
        <p:spPr>
          <a:xfrm>
            <a:off x="206188" y="3324812"/>
            <a:ext cx="2384612" cy="307777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Consolas" panose="020B0609020204030204" pitchFamily="49" charset="0"/>
              </a:rPr>
              <a:t>web/sheet/get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6F08D81-F067-48B5-89AC-0D4C277D1DB5}"/>
              </a:ext>
            </a:extLst>
          </p:cNvPr>
          <p:cNvSpPr/>
          <p:nvPr/>
        </p:nvSpPr>
        <p:spPr>
          <a:xfrm>
            <a:off x="3962400" y="3301529"/>
            <a:ext cx="7126941" cy="204143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994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C7A3724-335E-4AFB-9151-7011D2D6B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66033"/>
            <a:ext cx="7345362" cy="543060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5A368E0-9DC4-439E-9527-2768EE750846}"/>
              </a:ext>
            </a:extLst>
          </p:cNvPr>
          <p:cNvSpPr/>
          <p:nvPr/>
        </p:nvSpPr>
        <p:spPr>
          <a:xfrm>
            <a:off x="0" y="0"/>
            <a:ext cx="12192000" cy="738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Dialog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781DD25-89CD-4469-8CD0-821FCD9414D2}"/>
              </a:ext>
            </a:extLst>
          </p:cNvPr>
          <p:cNvSpPr/>
          <p:nvPr/>
        </p:nvSpPr>
        <p:spPr>
          <a:xfrm>
            <a:off x="80683" y="1266033"/>
            <a:ext cx="1675459" cy="30777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Consolas" panose="020B0609020204030204" pitchFamily="49" charset="0"/>
              </a:rPr>
              <a:t>web/</a:t>
            </a:r>
            <a:r>
              <a:rPr lang="en-US" altLang="zh-TW" sz="1400" dirty="0" err="1">
                <a:latin typeface="Consolas" panose="020B0609020204030204" pitchFamily="49" charset="0"/>
              </a:rPr>
              <a:t>invinsp</a:t>
            </a:r>
            <a:r>
              <a:rPr lang="en-US" altLang="zh-TW" sz="1400" dirty="0">
                <a:latin typeface="Consolas" panose="020B0609020204030204" pitchFamily="49" charset="0"/>
              </a:rPr>
              <a:t>/get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38175B2-9B51-42A9-9D82-38740279E219}"/>
              </a:ext>
            </a:extLst>
          </p:cNvPr>
          <p:cNvSpPr/>
          <p:nvPr/>
        </p:nvSpPr>
        <p:spPr>
          <a:xfrm>
            <a:off x="2357716" y="1712258"/>
            <a:ext cx="7171765" cy="146124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2F38EA7-4AED-4E5A-873F-AABD190D9301}"/>
              </a:ext>
            </a:extLst>
          </p:cNvPr>
          <p:cNvSpPr/>
          <p:nvPr/>
        </p:nvSpPr>
        <p:spPr>
          <a:xfrm>
            <a:off x="4831976" y="2069511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InvInspoidNo</a:t>
            </a:r>
            <a:endParaRPr lang="zh-TW" altLang="en-US" sz="110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E632904-6BAD-4169-BE0F-4F58B7D9BEAF}"/>
              </a:ext>
            </a:extLst>
          </p:cNvPr>
          <p:cNvSpPr/>
          <p:nvPr/>
        </p:nvSpPr>
        <p:spPr>
          <a:xfrm>
            <a:off x="2994579" y="2058752"/>
            <a:ext cx="1197385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dirty="0" err="1">
                <a:solidFill>
                  <a:schemeClr val="tx1"/>
                </a:solidFill>
              </a:rPr>
              <a:t>SheetTypeId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A72A831-C079-4D34-8765-751C31FB54D3}"/>
              </a:ext>
            </a:extLst>
          </p:cNvPr>
          <p:cNvSpPr/>
          <p:nvPr/>
        </p:nvSpPr>
        <p:spPr>
          <a:xfrm>
            <a:off x="3093111" y="2792285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dirty="0" err="1">
                <a:solidFill>
                  <a:schemeClr val="tx1"/>
                </a:solidFill>
              </a:rPr>
              <a:t>pid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A8BD6B8-D22F-40A6-9E03-9336070692B2}"/>
              </a:ext>
            </a:extLst>
          </p:cNvPr>
          <p:cNvSpPr/>
          <p:nvPr/>
        </p:nvSpPr>
        <p:spPr>
          <a:xfrm>
            <a:off x="4831976" y="2793282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Bchno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D2B43E7-1C3C-4A2F-B2BE-257B23A49F1C}"/>
              </a:ext>
            </a:extLst>
          </p:cNvPr>
          <p:cNvSpPr/>
          <p:nvPr/>
        </p:nvSpPr>
        <p:spPr>
          <a:xfrm>
            <a:off x="7180728" y="2792285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dirty="0" err="1">
                <a:solidFill>
                  <a:schemeClr val="tx1"/>
                </a:solidFill>
              </a:rPr>
              <a:t>SampleQty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005D420-8940-404D-9FFB-C2157830C71E}"/>
              </a:ext>
            </a:extLst>
          </p:cNvPr>
          <p:cNvSpPr/>
          <p:nvPr/>
        </p:nvSpPr>
        <p:spPr>
          <a:xfrm>
            <a:off x="7180727" y="2042619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Sheetid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671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C0ACB-A12C-A641-AB0D-88CB510EA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圓角 4">
            <a:extLst>
              <a:ext uri="{FF2B5EF4-FFF2-40B4-BE49-F238E27FC236}">
                <a16:creationId xmlns:a16="http://schemas.microsoft.com/office/drawing/2014/main" id="{CBE2A1EC-71B2-614B-A5CA-77FCC17E6018}"/>
              </a:ext>
            </a:extLst>
          </p:cNvPr>
          <p:cNvSpPr/>
          <p:nvPr/>
        </p:nvSpPr>
        <p:spPr>
          <a:xfrm>
            <a:off x="674255" y="351444"/>
            <a:ext cx="944068" cy="49830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進入頁面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1E66B10A-7624-3B0D-BEFE-662BBEAF537B}"/>
              </a:ext>
            </a:extLst>
          </p:cNvPr>
          <p:cNvSpPr/>
          <p:nvPr/>
        </p:nvSpPr>
        <p:spPr>
          <a:xfrm>
            <a:off x="4632037" y="351444"/>
            <a:ext cx="944068" cy="49830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</a:t>
            </a:r>
            <a:endParaRPr lang="zh-TW" altLang="en-US" sz="12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F260B8F4-D481-98C2-C3EA-23169AF72554}"/>
              </a:ext>
            </a:extLst>
          </p:cNvPr>
          <p:cNvCxnSpPr>
            <a:cxnSpLocks/>
          </p:cNvCxnSpPr>
          <p:nvPr/>
        </p:nvCxnSpPr>
        <p:spPr>
          <a:xfrm>
            <a:off x="1782618" y="600594"/>
            <a:ext cx="572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平行四邊形 10">
            <a:extLst>
              <a:ext uri="{FF2B5EF4-FFF2-40B4-BE49-F238E27FC236}">
                <a16:creationId xmlns:a16="http://schemas.microsoft.com/office/drawing/2014/main" id="{6B7CA854-97A5-7124-8E62-4B8E51D20FFC}"/>
              </a:ext>
            </a:extLst>
          </p:cNvPr>
          <p:cNvSpPr/>
          <p:nvPr/>
        </p:nvSpPr>
        <p:spPr>
          <a:xfrm>
            <a:off x="2519568" y="351445"/>
            <a:ext cx="1096469" cy="498298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API</a:t>
            </a:r>
            <a:endParaRPr lang="zh-TW" altLang="en-US" sz="1200" dirty="0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119C6BC7-41E2-E2A2-33AB-37AB2FB67363}"/>
              </a:ext>
            </a:extLst>
          </p:cNvPr>
          <p:cNvCxnSpPr>
            <a:cxnSpLocks/>
          </p:cNvCxnSpPr>
          <p:nvPr/>
        </p:nvCxnSpPr>
        <p:spPr>
          <a:xfrm>
            <a:off x="3773054" y="600594"/>
            <a:ext cx="572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字方塊 3">
            <a:extLst>
              <a:ext uri="{FF2B5EF4-FFF2-40B4-BE49-F238E27FC236}">
                <a16:creationId xmlns:a16="http://schemas.microsoft.com/office/drawing/2014/main" id="{657DC9CB-5990-CD48-EE1A-2373489C5B45}"/>
              </a:ext>
            </a:extLst>
          </p:cNvPr>
          <p:cNvSpPr txBox="1"/>
          <p:nvPr/>
        </p:nvSpPr>
        <p:spPr>
          <a:xfrm>
            <a:off x="2271829" y="1044951"/>
            <a:ext cx="2466426" cy="30777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400">
                <a:latin typeface="Consolas" panose="020B0609020204030204" pitchFamily="49" charset="0"/>
              </a:rPr>
              <a:t>web/maintain/mold/list</a:t>
            </a:r>
            <a:endParaRPr lang="en-US" altLang="zh-TW" sz="1400" dirty="0">
              <a:latin typeface="Consolas" panose="020B0609020204030204" pitchFamily="49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AF841E6C-0719-454F-8167-0D10318BD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67" y="2425429"/>
            <a:ext cx="9635066" cy="2193408"/>
          </a:xfrm>
          <a:prstGeom prst="rect">
            <a:avLst/>
          </a:prstGeom>
        </p:spPr>
      </p:pic>
      <p:sp>
        <p:nvSpPr>
          <p:cNvPr id="10" name="矩形: 圓角 9">
            <a:extLst>
              <a:ext uri="{FF2B5EF4-FFF2-40B4-BE49-F238E27FC236}">
                <a16:creationId xmlns:a16="http://schemas.microsoft.com/office/drawing/2014/main" id="{3FF654A9-6352-4F7B-A6BB-2E848FC988D3}"/>
              </a:ext>
            </a:extLst>
          </p:cNvPr>
          <p:cNvSpPr/>
          <p:nvPr/>
        </p:nvSpPr>
        <p:spPr>
          <a:xfrm>
            <a:off x="1671164" y="2975068"/>
            <a:ext cx="1480684" cy="2873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ysClr val="windowText" lastClr="000000"/>
                </a:solidFill>
              </a:rPr>
              <a:t>搜尋單號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8A4C8B6B-D58E-445A-AA9F-A541CE1C52C0}"/>
              </a:ext>
            </a:extLst>
          </p:cNvPr>
          <p:cNvSpPr/>
          <p:nvPr/>
        </p:nvSpPr>
        <p:spPr>
          <a:xfrm>
            <a:off x="3385913" y="2975068"/>
            <a:ext cx="1480684" cy="2873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ysClr val="windowText" lastClr="000000"/>
                </a:solidFill>
              </a:rPr>
              <a:t>搜尋料號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17FA26B2-8BE0-430A-8CEB-B568995F1D7F}"/>
              </a:ext>
            </a:extLst>
          </p:cNvPr>
          <p:cNvSpPr/>
          <p:nvPr/>
        </p:nvSpPr>
        <p:spPr>
          <a:xfrm>
            <a:off x="5147840" y="2975068"/>
            <a:ext cx="1480684" cy="2873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</a:rPr>
              <a:t>搜尋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39DEAF1-001E-4709-83A1-54881F65179A}"/>
              </a:ext>
            </a:extLst>
          </p:cNvPr>
          <p:cNvSpPr/>
          <p:nvPr/>
        </p:nvSpPr>
        <p:spPr>
          <a:xfrm>
            <a:off x="2151529" y="3454366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InvInspoidNo</a:t>
            </a:r>
            <a:endParaRPr lang="zh-TW" altLang="en-US" sz="1100"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355B7D8-6669-4226-B0F3-8801CC6AB111}"/>
              </a:ext>
            </a:extLst>
          </p:cNvPr>
          <p:cNvSpPr/>
          <p:nvPr/>
        </p:nvSpPr>
        <p:spPr>
          <a:xfrm>
            <a:off x="3307976" y="3457758"/>
            <a:ext cx="1197385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SheetTypeName</a:t>
            </a:r>
            <a:endParaRPr lang="zh-TW" altLang="en-US" sz="110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896ECB9-F569-46B6-8BB7-5B35D312B33B}"/>
              </a:ext>
            </a:extLst>
          </p:cNvPr>
          <p:cNvSpPr/>
          <p:nvPr/>
        </p:nvSpPr>
        <p:spPr>
          <a:xfrm>
            <a:off x="5961372" y="3451971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dirty="0" err="1">
                <a:solidFill>
                  <a:schemeClr val="tx1"/>
                </a:solidFill>
              </a:rPr>
              <a:t>Pno</a:t>
            </a:r>
            <a:r>
              <a:rPr lang="en-US" altLang="zh-TW" sz="1100" dirty="0">
                <a:solidFill>
                  <a:schemeClr val="tx1"/>
                </a:solidFill>
              </a:rPr>
              <a:t>/</a:t>
            </a:r>
            <a:r>
              <a:rPr lang="en-US" altLang="zh-TW" sz="1100" dirty="0" err="1">
                <a:solidFill>
                  <a:schemeClr val="tx1"/>
                </a:solidFill>
              </a:rPr>
              <a:t>pname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84907C3-AB85-467D-9273-E0BA09448EC5}"/>
              </a:ext>
            </a:extLst>
          </p:cNvPr>
          <p:cNvSpPr/>
          <p:nvPr/>
        </p:nvSpPr>
        <p:spPr>
          <a:xfrm>
            <a:off x="7117819" y="3451971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Bchno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04D453B-A258-43A6-87B0-390214052F1F}"/>
              </a:ext>
            </a:extLst>
          </p:cNvPr>
          <p:cNvSpPr/>
          <p:nvPr/>
        </p:nvSpPr>
        <p:spPr>
          <a:xfrm>
            <a:off x="8187947" y="3451971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dirty="0" err="1">
                <a:solidFill>
                  <a:schemeClr val="tx1"/>
                </a:solidFill>
              </a:rPr>
              <a:t>SampleQty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6B2F1DB-1A76-42A5-B618-FF547079D732}"/>
              </a:ext>
            </a:extLst>
          </p:cNvPr>
          <p:cNvSpPr/>
          <p:nvPr/>
        </p:nvSpPr>
        <p:spPr>
          <a:xfrm>
            <a:off x="9271055" y="3451971"/>
            <a:ext cx="1000319" cy="287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>
                <a:solidFill>
                  <a:schemeClr val="tx1"/>
                </a:solidFill>
              </a:rPr>
              <a:t>CreateDt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8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08648B13-9331-47A5-807B-858E432D5881}"/>
              </a:ext>
            </a:extLst>
          </p:cNvPr>
          <p:cNvSpPr/>
          <p:nvPr/>
        </p:nvSpPr>
        <p:spPr>
          <a:xfrm>
            <a:off x="674255" y="351444"/>
            <a:ext cx="944068" cy="49830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點下新增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0687F247-7F28-4F4C-AAD9-9EC51FC81996}"/>
              </a:ext>
            </a:extLst>
          </p:cNvPr>
          <p:cNvSpPr/>
          <p:nvPr/>
        </p:nvSpPr>
        <p:spPr>
          <a:xfrm>
            <a:off x="6828390" y="351442"/>
            <a:ext cx="944068" cy="49830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</a:t>
            </a:r>
            <a:endParaRPr lang="zh-TW" altLang="en-US" sz="12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00B0BF64-A1F8-4A7B-946A-3992B4E98787}"/>
              </a:ext>
            </a:extLst>
          </p:cNvPr>
          <p:cNvCxnSpPr>
            <a:cxnSpLocks/>
          </p:cNvCxnSpPr>
          <p:nvPr/>
        </p:nvCxnSpPr>
        <p:spPr>
          <a:xfrm>
            <a:off x="3978971" y="600592"/>
            <a:ext cx="572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平行四邊形 6">
            <a:extLst>
              <a:ext uri="{FF2B5EF4-FFF2-40B4-BE49-F238E27FC236}">
                <a16:creationId xmlns:a16="http://schemas.microsoft.com/office/drawing/2014/main" id="{C42F576C-DB06-4167-AFE7-F8B0463BE701}"/>
              </a:ext>
            </a:extLst>
          </p:cNvPr>
          <p:cNvSpPr/>
          <p:nvPr/>
        </p:nvSpPr>
        <p:spPr>
          <a:xfrm>
            <a:off x="4715921" y="351443"/>
            <a:ext cx="1096469" cy="498298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API</a:t>
            </a:r>
            <a:endParaRPr lang="zh-TW" altLang="en-US" sz="1200" dirty="0"/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CFCDD8E0-1970-4161-B36F-95C8C1DC64CD}"/>
              </a:ext>
            </a:extLst>
          </p:cNvPr>
          <p:cNvCxnSpPr>
            <a:cxnSpLocks/>
          </p:cNvCxnSpPr>
          <p:nvPr/>
        </p:nvCxnSpPr>
        <p:spPr>
          <a:xfrm>
            <a:off x="5969407" y="600592"/>
            <a:ext cx="572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1302E3BB-0EAD-4A9A-A959-1E72EE2D0D79}"/>
              </a:ext>
            </a:extLst>
          </p:cNvPr>
          <p:cNvSpPr/>
          <p:nvPr/>
        </p:nvSpPr>
        <p:spPr>
          <a:xfrm>
            <a:off x="2743471" y="351443"/>
            <a:ext cx="944068" cy="49830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新增 </a:t>
            </a:r>
            <a:r>
              <a:rPr lang="en-US" altLang="zh-TW" sz="1200" dirty="0">
                <a:solidFill>
                  <a:sysClr val="windowText" lastClr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dialog</a:t>
            </a:r>
            <a:endParaRPr lang="zh-TW" altLang="en-US" sz="12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2CEEC7D5-377B-4C69-8E0A-6BF97D6BB304}"/>
              </a:ext>
            </a:extLst>
          </p:cNvPr>
          <p:cNvCxnSpPr>
            <a:cxnSpLocks/>
          </p:cNvCxnSpPr>
          <p:nvPr/>
        </p:nvCxnSpPr>
        <p:spPr>
          <a:xfrm>
            <a:off x="1884488" y="600593"/>
            <a:ext cx="572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02BD3E83-F10E-4ACA-874F-0AFAACC8A865}"/>
              </a:ext>
            </a:extLst>
          </p:cNvPr>
          <p:cNvSpPr/>
          <p:nvPr/>
        </p:nvSpPr>
        <p:spPr>
          <a:xfrm>
            <a:off x="4277346" y="1110734"/>
            <a:ext cx="1973617" cy="30777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Consolas" panose="020B0609020204030204" pitchFamily="49" charset="0"/>
              </a:rPr>
              <a:t>web/</a:t>
            </a:r>
            <a:r>
              <a:rPr lang="en-US" altLang="zh-TW" sz="1400" dirty="0" err="1">
                <a:latin typeface="Consolas" panose="020B0609020204030204" pitchFamily="49" charset="0"/>
              </a:rPr>
              <a:t>invinsp</a:t>
            </a:r>
            <a:r>
              <a:rPr lang="en-US" altLang="zh-TW" sz="1400" dirty="0">
                <a:latin typeface="Consolas" panose="020B0609020204030204" pitchFamily="49" charset="0"/>
              </a:rPr>
              <a:t>/create</a:t>
            </a:r>
          </a:p>
        </p:txBody>
      </p:sp>
    </p:spTree>
    <p:extLst>
      <p:ext uri="{BB962C8B-B14F-4D97-AF65-F5344CB8AC3E}">
        <p14:creationId xmlns:p14="http://schemas.microsoft.com/office/powerpoint/2010/main" val="1000936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D87A-8425-4492-D355-74483846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D42A657-DE65-B04B-009B-6361240A1F05}"/>
              </a:ext>
            </a:extLst>
          </p:cNvPr>
          <p:cNvSpPr txBox="1"/>
          <p:nvPr/>
        </p:nvSpPr>
        <p:spPr>
          <a:xfrm>
            <a:off x="0" y="0"/>
            <a:ext cx="864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b="1" dirty="0">
                <a:latin typeface="Consolas" panose="020B0609020204030204" pitchFamily="49" charset="0"/>
              </a:rPr>
              <a:t>web/</a:t>
            </a:r>
            <a:r>
              <a:rPr lang="en-US" altLang="zh-TW" sz="3200" b="1" dirty="0" err="1">
                <a:latin typeface="Consolas" panose="020B0609020204030204" pitchFamily="49" charset="0"/>
              </a:rPr>
              <a:t>invinsp</a:t>
            </a:r>
            <a:r>
              <a:rPr lang="en-US" altLang="zh-TW" sz="3200" b="1" dirty="0">
                <a:latin typeface="Consolas" panose="020B0609020204030204" pitchFamily="49" charset="0"/>
              </a:rPr>
              <a:t>/list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96324C-D4D1-0BCF-0A90-8B24C42CF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096853"/>
              </p:ext>
            </p:extLst>
          </p:nvPr>
        </p:nvGraphicFramePr>
        <p:xfrm>
          <a:off x="0" y="2114168"/>
          <a:ext cx="12192002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2">
                  <a:extLst>
                    <a:ext uri="{9D8B030D-6E8A-4147-A177-3AD203B41FA5}">
                      <a16:colId xmlns:a16="http://schemas.microsoft.com/office/drawing/2014/main" val="1989273903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2118556044"/>
                    </a:ext>
                  </a:extLst>
                </a:gridCol>
                <a:gridCol w="3795718">
                  <a:extLst>
                    <a:ext uri="{9D8B030D-6E8A-4147-A177-3AD203B41FA5}">
                      <a16:colId xmlns:a16="http://schemas.microsoft.com/office/drawing/2014/main" val="109897372"/>
                    </a:ext>
                  </a:extLst>
                </a:gridCol>
                <a:gridCol w="4212209">
                  <a:extLst>
                    <a:ext uri="{9D8B030D-6E8A-4147-A177-3AD203B41FA5}">
                      <a16:colId xmlns:a16="http://schemas.microsoft.com/office/drawing/2014/main" val="3883741897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Server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Method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Request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Response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2451"/>
                  </a:ext>
                </a:extLst>
              </a:tr>
              <a:tr h="2269452"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https://localhost: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GET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orderNo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= "",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= "",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pageIndex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= 1,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short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pageSize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=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Page&lt;Data&gt;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---------------------------------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class Data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{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InvInspoid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InvInspoidNo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SampleQty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Qty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Bchno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CreateDt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CreateBy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Sheetname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zh-TW" altLang="en-US" sz="1100" dirty="0"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byte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SheetTypeId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  <a:p>
                      <a:r>
                        <a:rPr lang="zh-TW" altLang="en-US" sz="1100" dirty="0"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SheetTypeName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5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984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D87A-8425-4492-D355-74483846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D42A657-DE65-B04B-009B-6361240A1F05}"/>
              </a:ext>
            </a:extLst>
          </p:cNvPr>
          <p:cNvSpPr txBox="1"/>
          <p:nvPr/>
        </p:nvSpPr>
        <p:spPr>
          <a:xfrm>
            <a:off x="0" y="0"/>
            <a:ext cx="864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b="1" dirty="0">
                <a:latin typeface="Consolas" panose="020B0609020204030204" pitchFamily="49" charset="0"/>
              </a:rPr>
              <a:t>web/</a:t>
            </a:r>
            <a:r>
              <a:rPr lang="en-US" altLang="zh-TW" sz="3200" b="1" dirty="0" err="1">
                <a:latin typeface="Consolas" panose="020B0609020204030204" pitchFamily="49" charset="0"/>
              </a:rPr>
              <a:t>invinsp</a:t>
            </a:r>
            <a:r>
              <a:rPr lang="en-US" altLang="zh-TW" sz="3200" b="1" dirty="0">
                <a:latin typeface="Consolas" panose="020B0609020204030204" pitchFamily="49" charset="0"/>
              </a:rPr>
              <a:t>/get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96324C-D4D1-0BCF-0A90-8B24C42CF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567598"/>
              </p:ext>
            </p:extLst>
          </p:nvPr>
        </p:nvGraphicFramePr>
        <p:xfrm>
          <a:off x="0" y="2114168"/>
          <a:ext cx="12192002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2">
                  <a:extLst>
                    <a:ext uri="{9D8B030D-6E8A-4147-A177-3AD203B41FA5}">
                      <a16:colId xmlns:a16="http://schemas.microsoft.com/office/drawing/2014/main" val="1989273903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2118556044"/>
                    </a:ext>
                  </a:extLst>
                </a:gridCol>
                <a:gridCol w="3795718">
                  <a:extLst>
                    <a:ext uri="{9D8B030D-6E8A-4147-A177-3AD203B41FA5}">
                      <a16:colId xmlns:a16="http://schemas.microsoft.com/office/drawing/2014/main" val="109897372"/>
                    </a:ext>
                  </a:extLst>
                </a:gridCol>
                <a:gridCol w="4212209">
                  <a:extLst>
                    <a:ext uri="{9D8B030D-6E8A-4147-A177-3AD203B41FA5}">
                      <a16:colId xmlns:a16="http://schemas.microsoft.com/office/drawing/2014/main" val="3883741897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Server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Method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Request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Response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2451"/>
                  </a:ext>
                </a:extLst>
              </a:tr>
              <a:tr h="2269452"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https://localhost: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GET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invInspoid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class Data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{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InvInspoid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InvInspoidNo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SampleQty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Qty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Bchno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CreateDt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CreateBy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Sheetname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zh-TW" altLang="en-US" sz="1100" dirty="0"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byte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SheetTypeId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  <a:p>
                      <a:r>
                        <a:rPr lang="zh-TW" altLang="en-US" sz="1100" dirty="0"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SheetTypeName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5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420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D87A-8425-4492-D355-74483846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D42A657-DE65-B04B-009B-6361240A1F05}"/>
              </a:ext>
            </a:extLst>
          </p:cNvPr>
          <p:cNvSpPr txBox="1"/>
          <p:nvPr/>
        </p:nvSpPr>
        <p:spPr>
          <a:xfrm>
            <a:off x="0" y="0"/>
            <a:ext cx="864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b="1" dirty="0">
                <a:latin typeface="Consolas" panose="020B0609020204030204" pitchFamily="49" charset="0"/>
              </a:rPr>
              <a:t>web/</a:t>
            </a:r>
            <a:r>
              <a:rPr lang="en-US" altLang="zh-TW" sz="3200" b="1" dirty="0" err="1">
                <a:latin typeface="Consolas" panose="020B0609020204030204" pitchFamily="49" charset="0"/>
              </a:rPr>
              <a:t>invinsp</a:t>
            </a:r>
            <a:r>
              <a:rPr lang="en-US" altLang="zh-TW" sz="3200" b="1" dirty="0">
                <a:latin typeface="Consolas" panose="020B0609020204030204" pitchFamily="49" charset="0"/>
              </a:rPr>
              <a:t>/create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96324C-D4D1-0BCF-0A90-8B24C42CF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7690"/>
              </p:ext>
            </p:extLst>
          </p:nvPr>
        </p:nvGraphicFramePr>
        <p:xfrm>
          <a:off x="0" y="2114168"/>
          <a:ext cx="12192002" cy="257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2">
                  <a:extLst>
                    <a:ext uri="{9D8B030D-6E8A-4147-A177-3AD203B41FA5}">
                      <a16:colId xmlns:a16="http://schemas.microsoft.com/office/drawing/2014/main" val="1989273903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2118556044"/>
                    </a:ext>
                  </a:extLst>
                </a:gridCol>
                <a:gridCol w="3795718">
                  <a:extLst>
                    <a:ext uri="{9D8B030D-6E8A-4147-A177-3AD203B41FA5}">
                      <a16:colId xmlns:a16="http://schemas.microsoft.com/office/drawing/2014/main" val="109897372"/>
                    </a:ext>
                  </a:extLst>
                </a:gridCol>
                <a:gridCol w="4212209">
                  <a:extLst>
                    <a:ext uri="{9D8B030D-6E8A-4147-A177-3AD203B41FA5}">
                      <a16:colId xmlns:a16="http://schemas.microsoft.com/office/drawing/2014/main" val="3883741897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Server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Method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Request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Response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2451"/>
                  </a:ext>
                </a:extLst>
              </a:tr>
              <a:tr h="2269452"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https://localhost: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POST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class Create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{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byte? result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string?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invInspoIdNo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sheetId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double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sampleQty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double? qty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bchno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remark { get; set; }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String 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invInspNo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5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903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391</Words>
  <Application>Microsoft Office PowerPoint</Application>
  <PresentationFormat>寬螢幕</PresentationFormat>
  <Paragraphs>114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微軟正黑體</vt:lpstr>
      <vt:lpstr>新細明體</vt:lpstr>
      <vt:lpstr>Arial</vt:lpstr>
      <vt:lpstr>Calibri</vt:lpstr>
      <vt:lpstr>Calibri Light</vt:lpstr>
      <vt:lpstr>Consolas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Administrator</dc:creator>
  <cp:lastModifiedBy>Administrator</cp:lastModifiedBy>
  <cp:revision>21</cp:revision>
  <dcterms:created xsi:type="dcterms:W3CDTF">2026-09-08T08:10:19Z</dcterms:created>
  <dcterms:modified xsi:type="dcterms:W3CDTF">2026-09-09T03:47:30Z</dcterms:modified>
</cp:coreProperties>
</file>