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0"/>
          </p14:sldIdLst>
        </p14:section>
        <p14:section name="API" id="{E08165B3-3036-430D-8563-AC74C5AF0CCB}">
          <p14:sldIdLst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51932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庫存管理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:a16="http://schemas.microsoft.com/office/drawing/2014/main" id="{E5A4F1CC-C550-55F0-F942-20D742E35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01" y="2057546"/>
            <a:ext cx="5259194" cy="3475033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E1964978-5971-F7B3-6CEE-B01913DE8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75" y="2058973"/>
            <a:ext cx="5021141" cy="347360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AC1AD3B6-2D81-03F9-BA1F-E6AA12125E76}"/>
              </a:ext>
            </a:extLst>
          </p:cNvPr>
          <p:cNvSpPr/>
          <p:nvPr/>
        </p:nvSpPr>
        <p:spPr>
          <a:xfrm>
            <a:off x="3269673" y="2272145"/>
            <a:ext cx="2475345" cy="1320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0405973-4F25-7B67-2FBF-98E8244FEF34}"/>
              </a:ext>
            </a:extLst>
          </p:cNvPr>
          <p:cNvSpPr txBox="1"/>
          <p:nvPr/>
        </p:nvSpPr>
        <p:spPr>
          <a:xfrm>
            <a:off x="3269673" y="2339021"/>
            <a:ext cx="21428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目標客戶 </a:t>
            </a:r>
            <a:r>
              <a:rPr lang="en-US" altLang="zh-TW" sz="1100" dirty="0"/>
              <a:t>(</a:t>
            </a:r>
            <a:r>
              <a:rPr lang="zh-TW" altLang="en-US" sz="1100" dirty="0"/>
              <a:t>接收新負責人</a:t>
            </a:r>
            <a:r>
              <a:rPr lang="en-US" altLang="zh-TW" sz="1100" dirty="0"/>
              <a:t>)</a:t>
            </a:r>
            <a:r>
              <a:rPr lang="zh-TW" altLang="en-US" sz="1100" dirty="0"/>
              <a:t> 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6DBC660E-A5F7-5EB9-6C40-291D2B53645A}"/>
              </a:ext>
            </a:extLst>
          </p:cNvPr>
          <p:cNvSpPr/>
          <p:nvPr/>
        </p:nvSpPr>
        <p:spPr>
          <a:xfrm>
            <a:off x="3352799" y="2600631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id="{992F9F3A-A64E-0F7B-68E9-9303DF2459A4}"/>
              </a:ext>
            </a:extLst>
          </p:cNvPr>
          <p:cNvSpPr/>
          <p:nvPr/>
        </p:nvSpPr>
        <p:spPr>
          <a:xfrm rot="10800000">
            <a:off x="5412509" y="2674020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ACE4A33-035D-1A2E-F533-954F02546F53}"/>
              </a:ext>
            </a:extLst>
          </p:cNvPr>
          <p:cNvSpPr txBox="1"/>
          <p:nvPr/>
        </p:nvSpPr>
        <p:spPr>
          <a:xfrm>
            <a:off x="3269673" y="2845989"/>
            <a:ext cx="840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目標廠區</a:t>
            </a: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5ABFF50E-9F83-19C1-E742-660F5995F553}"/>
              </a:ext>
            </a:extLst>
          </p:cNvPr>
          <p:cNvSpPr/>
          <p:nvPr/>
        </p:nvSpPr>
        <p:spPr>
          <a:xfrm>
            <a:off x="3352799" y="3107599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等腰三角形 10">
            <a:extLst>
              <a:ext uri="{FF2B5EF4-FFF2-40B4-BE49-F238E27FC236}">
                <a16:creationId xmlns:a16="http://schemas.microsoft.com/office/drawing/2014/main" id="{28B89D43-19B4-1384-9881-E174F1C6BAA9}"/>
              </a:ext>
            </a:extLst>
          </p:cNvPr>
          <p:cNvSpPr/>
          <p:nvPr/>
        </p:nvSpPr>
        <p:spPr>
          <a:xfrm rot="10800000">
            <a:off x="5412509" y="3180988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625DE5FE-D1AA-C8A8-A170-95E643E50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29" y="691991"/>
            <a:ext cx="5259194" cy="3475033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2770F671-4007-4789-92E7-ECD1B6101C48}"/>
              </a:ext>
            </a:extLst>
          </p:cNvPr>
          <p:cNvSpPr/>
          <p:nvPr/>
        </p:nvSpPr>
        <p:spPr>
          <a:xfrm>
            <a:off x="3251201" y="906590"/>
            <a:ext cx="2475345" cy="1320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795A0E89-40E4-B371-DC53-A0096B827285}"/>
              </a:ext>
            </a:extLst>
          </p:cNvPr>
          <p:cNvSpPr txBox="1"/>
          <p:nvPr/>
        </p:nvSpPr>
        <p:spPr>
          <a:xfrm>
            <a:off x="3251201" y="973466"/>
            <a:ext cx="21428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目標客戶 </a:t>
            </a:r>
            <a:r>
              <a:rPr lang="en-US" altLang="zh-TW" sz="1100" dirty="0"/>
              <a:t>(</a:t>
            </a:r>
            <a:r>
              <a:rPr lang="zh-TW" altLang="en-US" sz="1100" dirty="0"/>
              <a:t>接收新負責人</a:t>
            </a:r>
            <a:r>
              <a:rPr lang="en-US" altLang="zh-TW" sz="1100" dirty="0"/>
              <a:t>)</a:t>
            </a:r>
            <a:r>
              <a:rPr lang="zh-TW" altLang="en-US" sz="1100" dirty="0"/>
              <a:t> 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F3439EB7-0643-09F3-1656-2B41E34259BB}"/>
              </a:ext>
            </a:extLst>
          </p:cNvPr>
          <p:cNvSpPr/>
          <p:nvPr/>
        </p:nvSpPr>
        <p:spPr>
          <a:xfrm>
            <a:off x="3334327" y="1235076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等腰三角形 11">
            <a:extLst>
              <a:ext uri="{FF2B5EF4-FFF2-40B4-BE49-F238E27FC236}">
                <a16:creationId xmlns:a16="http://schemas.microsoft.com/office/drawing/2014/main" id="{E460CADA-86C1-268E-0DB6-683AD2211D4B}"/>
              </a:ext>
            </a:extLst>
          </p:cNvPr>
          <p:cNvSpPr/>
          <p:nvPr/>
        </p:nvSpPr>
        <p:spPr>
          <a:xfrm rot="10800000">
            <a:off x="5394037" y="1308465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CAC960BC-D6C8-788D-0E7C-5E360D5F18A2}"/>
              </a:ext>
            </a:extLst>
          </p:cNvPr>
          <p:cNvSpPr txBox="1"/>
          <p:nvPr/>
        </p:nvSpPr>
        <p:spPr>
          <a:xfrm>
            <a:off x="3251201" y="1480434"/>
            <a:ext cx="840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100" dirty="0"/>
              <a:t>目標廠區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70C8F3AD-3104-69B3-247D-2BAB5AD718C2}"/>
              </a:ext>
            </a:extLst>
          </p:cNvPr>
          <p:cNvSpPr/>
          <p:nvPr/>
        </p:nvSpPr>
        <p:spPr>
          <a:xfrm>
            <a:off x="3334327" y="1742044"/>
            <a:ext cx="2318327" cy="2616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id="{0527FBC0-9D09-B079-BEE8-DC5AED1DC774}"/>
              </a:ext>
            </a:extLst>
          </p:cNvPr>
          <p:cNvSpPr/>
          <p:nvPr/>
        </p:nvSpPr>
        <p:spPr>
          <a:xfrm rot="10800000">
            <a:off x="5394037" y="1815433"/>
            <a:ext cx="155511" cy="13406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B7BD67B-03A1-DD59-B47A-FED07F74BC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475" y="691991"/>
            <a:ext cx="5021141" cy="3473606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8CAC44D9-6602-AB06-93F5-11C0D210DA6C}"/>
              </a:ext>
            </a:extLst>
          </p:cNvPr>
          <p:cNvSpPr/>
          <p:nvPr/>
        </p:nvSpPr>
        <p:spPr>
          <a:xfrm>
            <a:off x="706238" y="1394690"/>
            <a:ext cx="2434126" cy="544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DD26F94-5909-E84A-B4C3-1CA351935486}"/>
              </a:ext>
            </a:extLst>
          </p:cNvPr>
          <p:cNvSpPr/>
          <p:nvPr/>
        </p:nvSpPr>
        <p:spPr>
          <a:xfrm>
            <a:off x="6808919" y="1394690"/>
            <a:ext cx="2434126" cy="544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C98092C-E06F-A099-5682-A258057FC869}"/>
              </a:ext>
            </a:extLst>
          </p:cNvPr>
          <p:cNvSpPr txBox="1"/>
          <p:nvPr/>
        </p:nvSpPr>
        <p:spPr>
          <a:xfrm>
            <a:off x="576929" y="4500391"/>
            <a:ext cx="2484581" cy="7386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</a:t>
            </a:r>
            <a:r>
              <a:rPr lang="en-US" altLang="zh-TW" sz="1400" dirty="0" err="1">
                <a:latin typeface="Consolas" panose="020B0609020204030204" pitchFamily="49" charset="0"/>
              </a:rPr>
              <a:t>ct</a:t>
            </a:r>
            <a:r>
              <a:rPr lang="en-US" altLang="zh-TW" sz="1400" dirty="0">
                <a:latin typeface="Consolas" panose="020B0609020204030204" pitchFamily="49" charset="0"/>
              </a:rPr>
              <a:t>/</a:t>
            </a:r>
            <a:r>
              <a:rPr lang="en-US" altLang="zh-TW" sz="1400" dirty="0" err="1">
                <a:latin typeface="Consolas" panose="020B0609020204030204" pitchFamily="49" charset="0"/>
              </a:rPr>
              <a:t>custinfo</a:t>
            </a:r>
            <a:r>
              <a:rPr lang="en-US" altLang="zh-TW" sz="1400" dirty="0">
                <a:latin typeface="Consolas" panose="020B0609020204030204" pitchFamily="49" charset="0"/>
              </a:rPr>
              <a:t>/filter</a:t>
            </a:r>
          </a:p>
          <a:p>
            <a:r>
              <a:rPr lang="zh-TW" altLang="en-US" sz="1400" dirty="0">
                <a:latin typeface="Consolas" panose="020B0609020204030204" pitchFamily="49" charset="0"/>
              </a:rPr>
              <a:t>先選客戶才會有廠區</a:t>
            </a:r>
            <a:endParaRPr lang="en-US" altLang="zh-TW" sz="1400" dirty="0">
              <a:latin typeface="Consolas" panose="020B0609020204030204" pitchFamily="49" charset="0"/>
            </a:endParaRPr>
          </a:p>
          <a:p>
            <a:r>
              <a:rPr lang="zh-TW" altLang="en-US" sz="1400" dirty="0">
                <a:latin typeface="Consolas" panose="020B0609020204030204" pitchFamily="49" charset="0"/>
              </a:rPr>
              <a:t>選了廠區不再打 </a:t>
            </a:r>
            <a:r>
              <a:rPr lang="en-US" altLang="zh-TW" sz="1400" dirty="0">
                <a:latin typeface="Consolas" panose="020B0609020204030204" pitchFamily="49" charset="0"/>
              </a:rPr>
              <a:t>API</a:t>
            </a:r>
            <a:endParaRPr lang="zh-TW" altLang="en-US" sz="14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3FB9425-F79A-9A1D-A598-99D416F60B77}"/>
              </a:ext>
            </a:extLst>
          </p:cNvPr>
          <p:cNvSpPr/>
          <p:nvPr/>
        </p:nvSpPr>
        <p:spPr>
          <a:xfrm>
            <a:off x="3216807" y="817325"/>
            <a:ext cx="2619315" cy="149176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E55B6B6-3482-AA34-6DA0-D12DDA4A4133}"/>
              </a:ext>
            </a:extLst>
          </p:cNvPr>
          <p:cNvSpPr txBox="1"/>
          <p:nvPr/>
        </p:nvSpPr>
        <p:spPr>
          <a:xfrm>
            <a:off x="576930" y="5643633"/>
            <a:ext cx="2757398" cy="30777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/order/item/trans/list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562FDCC-3214-461B-CE33-86F146CC2C68}"/>
              </a:ext>
            </a:extLst>
          </p:cNvPr>
          <p:cNvSpPr/>
          <p:nvPr/>
        </p:nvSpPr>
        <p:spPr>
          <a:xfrm>
            <a:off x="704732" y="2003655"/>
            <a:ext cx="2434126" cy="123831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C43EBBA-1453-8833-6BC5-55FD40E14261}"/>
              </a:ext>
            </a:extLst>
          </p:cNvPr>
          <p:cNvSpPr/>
          <p:nvPr/>
        </p:nvSpPr>
        <p:spPr>
          <a:xfrm>
            <a:off x="6808919" y="2003654"/>
            <a:ext cx="2434126" cy="123831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C66DC1DD-4EBC-AF0A-2773-149A3ED96607}"/>
              </a:ext>
            </a:extLst>
          </p:cNvPr>
          <p:cNvSpPr/>
          <p:nvPr/>
        </p:nvSpPr>
        <p:spPr>
          <a:xfrm>
            <a:off x="4298349" y="3623818"/>
            <a:ext cx="1428197" cy="42170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779D7CB-C3D3-E79C-8B32-C0554D4C50C8}"/>
              </a:ext>
            </a:extLst>
          </p:cNvPr>
          <p:cNvSpPr/>
          <p:nvPr/>
        </p:nvSpPr>
        <p:spPr>
          <a:xfrm>
            <a:off x="10325420" y="3623818"/>
            <a:ext cx="1289652" cy="42170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B86C8829-299A-86AE-10EC-CA2971574DD4}"/>
              </a:ext>
            </a:extLst>
          </p:cNvPr>
          <p:cNvSpPr txBox="1"/>
          <p:nvPr/>
        </p:nvSpPr>
        <p:spPr>
          <a:xfrm>
            <a:off x="576930" y="6355988"/>
            <a:ext cx="2757398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/order/item/trans</a:t>
            </a:r>
          </a:p>
        </p:txBody>
      </p:sp>
    </p:spTree>
    <p:extLst>
      <p:ext uri="{BB962C8B-B14F-4D97-AF65-F5344CB8AC3E}">
        <p14:creationId xmlns:p14="http://schemas.microsoft.com/office/powerpoint/2010/main" val="248757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/>
        </p:nvGraphicFramePr>
        <p:xfrm>
          <a:off x="-2" y="584775"/>
          <a:ext cx="12192002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 = NULL //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固定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CustomerFilter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customers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depts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facilities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phone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custinfo</a:t>
            </a:r>
            <a:r>
              <a:rPr lang="en-US" altLang="zh-TW" sz="3200" b="1" dirty="0">
                <a:latin typeface="Consolas" panose="020B0609020204030204" pitchFamily="49" charset="0"/>
              </a:rPr>
              <a:t>/filter</a:t>
            </a: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F12ED-BBD8-7CA9-FE4D-D646AC41D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A53FC49-CDF6-EE26-D297-AEA94E21E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904441"/>
              </p:ext>
            </p:extLst>
          </p:nvPr>
        </p:nvGraphicFramePr>
        <p:xfrm>
          <a:off x="-2" y="2339684"/>
          <a:ext cx="12192002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List&lt;Item&gt;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-----------------------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shelfNo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shelfName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userFrom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qty { get; set;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326D93F5-54E2-A8AF-80FC-9D921D8F6F74}"/>
              </a:ext>
            </a:extLst>
          </p:cNvPr>
          <p:cNvSpPr txBox="1"/>
          <p:nvPr/>
        </p:nvSpPr>
        <p:spPr>
          <a:xfrm>
            <a:off x="-1" y="0"/>
            <a:ext cx="83404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/order/item/trans/list</a:t>
            </a:r>
          </a:p>
        </p:txBody>
      </p:sp>
    </p:spTree>
    <p:extLst>
      <p:ext uri="{BB962C8B-B14F-4D97-AF65-F5344CB8AC3E}">
        <p14:creationId xmlns:p14="http://schemas.microsoft.com/office/powerpoint/2010/main" val="22168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C0872-D7B9-42C4-20A2-0495E9678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3AAE4E7-788C-7765-ABEB-3BB6ADC63A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951730"/>
              </p:ext>
            </p:extLst>
          </p:nvPr>
        </p:nvGraphicFramePr>
        <p:xfrm>
          <a:off x="-2" y="2339684"/>
          <a:ext cx="12192002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soItemId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toCustId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toFacId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qty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decimal price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isBuy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remark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String OK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348FE348-565E-5CEF-D07E-E7EAD0926919}"/>
              </a:ext>
            </a:extLst>
          </p:cNvPr>
          <p:cNvSpPr txBox="1"/>
          <p:nvPr/>
        </p:nvSpPr>
        <p:spPr>
          <a:xfrm>
            <a:off x="-1" y="0"/>
            <a:ext cx="83404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/order/item/trans</a:t>
            </a:r>
          </a:p>
        </p:txBody>
      </p:sp>
    </p:spTree>
    <p:extLst>
      <p:ext uri="{BB962C8B-B14F-4D97-AF65-F5344CB8AC3E}">
        <p14:creationId xmlns:p14="http://schemas.microsoft.com/office/powerpoint/2010/main" val="137344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2184</TotalTime>
  <Words>370</Words>
  <Application>Microsoft Office PowerPoint</Application>
  <PresentationFormat>寬螢幕</PresentationFormat>
  <Paragraphs>96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41</cp:revision>
  <dcterms:created xsi:type="dcterms:W3CDTF">2026-02-25T01:47:51Z</dcterms:created>
  <dcterms:modified xsi:type="dcterms:W3CDTF">2026-03-24T07:05:04Z</dcterms:modified>
</cp:coreProperties>
</file>