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46" r:id="rId3"/>
    <p:sldId id="267" r:id="rId4"/>
    <p:sldId id="257" r:id="rId5"/>
    <p:sldId id="335" r:id="rId6"/>
    <p:sldId id="337" r:id="rId7"/>
    <p:sldId id="341" r:id="rId8"/>
    <p:sldId id="342" r:id="rId9"/>
    <p:sldId id="344" r:id="rId10"/>
    <p:sldId id="334" r:id="rId11"/>
    <p:sldId id="265" r:id="rId12"/>
    <p:sldId id="277" r:id="rId13"/>
    <p:sldId id="286" r:id="rId14"/>
    <p:sldId id="271" r:id="rId15"/>
    <p:sldId id="274" r:id="rId16"/>
    <p:sldId id="275" r:id="rId17"/>
    <p:sldId id="276" r:id="rId18"/>
    <p:sldId id="347" r:id="rId19"/>
    <p:sldId id="278" r:id="rId20"/>
    <p:sldId id="279" r:id="rId21"/>
    <p:sldId id="280" r:id="rId22"/>
    <p:sldId id="281" r:id="rId23"/>
  </p:sldIdLst>
  <p:sldSz cx="18288000" cy="10287000"/>
  <p:notesSz cx="6858000" cy="9144000"/>
  <p:embeddedFontLst>
    <p:embeddedFont>
      <p:font typeface="Agrandir Bold" panose="02020500000000000000" charset="0"/>
      <p:regular r:id="rId25"/>
    </p:embeddedFont>
    <p:embeddedFont>
      <p:font typeface="Heading Now 71-78" panose="02020500000000000000" charset="0"/>
      <p:regular r:id="rId26"/>
    </p:embeddedFont>
    <p:embeddedFont>
      <p:font typeface="Poppins Bold" panose="02020500000000000000" charset="0"/>
      <p:regular r:id="rId27"/>
    </p:embeddedFont>
    <p:embeddedFont>
      <p:font typeface="TT Firs Neue Bold" panose="02020500000000000000" charset="0"/>
      <p:regular r:id="rId28"/>
    </p:embeddedFont>
    <p:embeddedFont>
      <p:font typeface="微軟正黑體" panose="020B0604030504040204" pitchFamily="34" charset="-12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D7415-C4D6-4788-971D-9EC90EF88E99}" v="120" dt="2026-03-20T08:55:53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697" autoAdjust="0"/>
  </p:normalViewPr>
  <p:slideViewPr>
    <p:cSldViewPr>
      <p:cViewPr varScale="1">
        <p:scale>
          <a:sx n="70" d="100"/>
          <a:sy n="70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delSld modSld sldOrd">
      <pc:chgData name="sam yu" userId="491d0663b568efce" providerId="LiveId" clId="{DB407D41-F111-437C-A7F4-E320D8B926C6}" dt="2026-03-20T08:56:38.602" v="3057" actId="207"/>
      <pc:docMkLst>
        <pc:docMk/>
      </pc:docMkLst>
      <pc:sldChg chg="addSp delSp modSp mod">
        <pc:chgData name="sam yu" userId="491d0663b568efce" providerId="LiveId" clId="{DB407D41-F111-437C-A7F4-E320D8B926C6}" dt="2026-03-09T02:30:09.399" v="241" actId="404"/>
        <pc:sldMkLst>
          <pc:docMk/>
          <pc:sldMk cId="0" sldId="256"/>
        </pc:sldMkLst>
        <pc:spChg chg="mod">
          <ac:chgData name="sam yu" userId="491d0663b568efce" providerId="LiveId" clId="{DB407D41-F111-437C-A7F4-E320D8B926C6}" dt="2026-03-09T02:30:07.173" v="240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sam yu" userId="491d0663b568efce" providerId="LiveId" clId="{DB407D41-F111-437C-A7F4-E320D8B926C6}" dt="2026-03-09T02:30:09.399" v="241" actId="404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sam yu" userId="491d0663b568efce" providerId="LiveId" clId="{DB407D41-F111-437C-A7F4-E320D8B926C6}" dt="2026-03-20T06:36:52.025" v="1083" actId="20577"/>
        <pc:sldMkLst>
          <pc:docMk/>
          <pc:sldMk cId="0" sldId="257"/>
        </pc:sldMkLst>
        <pc:spChg chg="mod">
          <ac:chgData name="sam yu" userId="491d0663b568efce" providerId="LiveId" clId="{DB407D41-F111-437C-A7F4-E320D8B926C6}" dt="2026-03-20T06:36:52.025" v="1083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sam yu" userId="491d0663b568efce" providerId="LiveId" clId="{DB407D41-F111-437C-A7F4-E320D8B926C6}" dt="2026-03-09T01:27:44.522" v="145" actId="1037"/>
          <ac:spMkLst>
            <pc:docMk/>
            <pc:sldMk cId="0" sldId="257"/>
            <ac:spMk id="130" creationId="{78494E37-3B5A-F1D4-970E-AD836EC99FCB}"/>
          </ac:spMkLst>
        </pc:spChg>
        <pc:spChg chg="mod">
          <ac:chgData name="sam yu" userId="491d0663b568efce" providerId="LiveId" clId="{DB407D41-F111-437C-A7F4-E320D8B926C6}" dt="2026-03-09T01:27:39.099" v="138" actId="1036"/>
          <ac:spMkLst>
            <pc:docMk/>
            <pc:sldMk cId="0" sldId="257"/>
            <ac:spMk id="131" creationId="{5BA135F0-D503-49BF-E927-77CD30CEEDBF}"/>
          </ac:spMkLst>
        </pc:spChg>
        <pc:spChg chg="mod">
          <ac:chgData name="sam yu" userId="491d0663b568efce" providerId="LiveId" clId="{DB407D41-F111-437C-A7F4-E320D8B926C6}" dt="2026-03-09T01:27:49.493" v="147" actId="1076"/>
          <ac:spMkLst>
            <pc:docMk/>
            <pc:sldMk cId="0" sldId="257"/>
            <ac:spMk id="172" creationId="{29D63175-6E6C-32D0-45CE-37189D25B5B8}"/>
          </ac:spMkLst>
        </pc:spChg>
        <pc:grpChg chg="mod">
          <ac:chgData name="sam yu" userId="491d0663b568efce" providerId="LiveId" clId="{DB407D41-F111-437C-A7F4-E320D8B926C6}" dt="2026-03-09T01:27:44.522" v="145" actId="1037"/>
          <ac:grpSpMkLst>
            <pc:docMk/>
            <pc:sldMk cId="0" sldId="257"/>
            <ac:grpSpMk id="134" creationId="{E901ACB9-C1EA-C6C8-9069-19B990B17F59}"/>
          </ac:grpSpMkLst>
        </pc:grpChg>
        <pc:grpChg chg="mod">
          <ac:chgData name="sam yu" userId="491d0663b568efce" providerId="LiveId" clId="{DB407D41-F111-437C-A7F4-E320D8B926C6}" dt="2026-03-09T01:27:44.522" v="145" actId="1037"/>
          <ac:grpSpMkLst>
            <pc:docMk/>
            <pc:sldMk cId="0" sldId="257"/>
            <ac:grpSpMk id="138" creationId="{0A4389EC-7F06-7046-D2E2-ECFDB0FBCF4E}"/>
          </ac:grpSpMkLst>
        </pc:grpChg>
        <pc:grpChg chg="mod">
          <ac:chgData name="sam yu" userId="491d0663b568efce" providerId="LiveId" clId="{DB407D41-F111-437C-A7F4-E320D8B926C6}" dt="2026-03-09T01:27:44.522" v="145" actId="1037"/>
          <ac:grpSpMkLst>
            <pc:docMk/>
            <pc:sldMk cId="0" sldId="257"/>
            <ac:grpSpMk id="142" creationId="{DF67887E-F18C-1CD1-51E8-9703547EE7B3}"/>
          </ac:grpSpMkLst>
        </pc:grpChg>
        <pc:grpChg chg="mod">
          <ac:chgData name="sam yu" userId="491d0663b568efce" providerId="LiveId" clId="{DB407D41-F111-437C-A7F4-E320D8B926C6}" dt="2026-03-09T01:27:44.522" v="145" actId="1037"/>
          <ac:grpSpMkLst>
            <pc:docMk/>
            <pc:sldMk cId="0" sldId="257"/>
            <ac:grpSpMk id="146" creationId="{4AEEF836-5B28-0CCA-A344-2CF221C34354}"/>
          </ac:grpSpMkLst>
        </pc:grpChg>
        <pc:grpChg chg="mod">
          <ac:chgData name="sam yu" userId="491d0663b568efce" providerId="LiveId" clId="{DB407D41-F111-437C-A7F4-E320D8B926C6}" dt="2026-03-09T01:27:44.522" v="145" actId="1037"/>
          <ac:grpSpMkLst>
            <pc:docMk/>
            <pc:sldMk cId="0" sldId="257"/>
            <ac:grpSpMk id="150" creationId="{5539D8BE-DEA2-C574-A272-7DE837C62973}"/>
          </ac:grpSpMkLst>
        </pc:grpChg>
        <pc:grpChg chg="mod">
          <ac:chgData name="sam yu" userId="491d0663b568efce" providerId="LiveId" clId="{DB407D41-F111-437C-A7F4-E320D8B926C6}" dt="2026-03-09T01:27:39.099" v="138" actId="1036"/>
          <ac:grpSpMkLst>
            <pc:docMk/>
            <pc:sldMk cId="0" sldId="257"/>
            <ac:grpSpMk id="158" creationId="{1F7DB6DB-0682-FBED-3167-5C243D075D72}"/>
          </ac:grpSpMkLst>
        </pc:grpChg>
        <pc:grpChg chg="mod">
          <ac:chgData name="sam yu" userId="491d0663b568efce" providerId="LiveId" clId="{DB407D41-F111-437C-A7F4-E320D8B926C6}" dt="2026-03-09T01:27:39.099" v="138" actId="1036"/>
          <ac:grpSpMkLst>
            <pc:docMk/>
            <pc:sldMk cId="0" sldId="257"/>
            <ac:grpSpMk id="162" creationId="{B9732744-F519-B4E2-FEF8-FE5653319A0C}"/>
          </ac:grpSpMkLst>
        </pc:grpChg>
        <pc:grpChg chg="mod">
          <ac:chgData name="sam yu" userId="491d0663b568efce" providerId="LiveId" clId="{DB407D41-F111-437C-A7F4-E320D8B926C6}" dt="2026-03-09T01:27:39.099" v="138" actId="1036"/>
          <ac:grpSpMkLst>
            <pc:docMk/>
            <pc:sldMk cId="0" sldId="257"/>
            <ac:grpSpMk id="166" creationId="{A8113FC3-99D7-A2FC-2C35-9192228898D3}"/>
          </ac:grpSpMkLst>
        </pc:grpChg>
        <pc:picChg chg="mod">
          <ac:chgData name="sam yu" userId="491d0663b568efce" providerId="LiveId" clId="{DB407D41-F111-437C-A7F4-E320D8B926C6}" dt="2026-03-09T01:27:46.417" v="146" actId="1076"/>
          <ac:picMkLst>
            <pc:docMk/>
            <pc:sldMk cId="0" sldId="257"/>
            <ac:picMk id="173" creationId="{E88F28DD-02ED-4381-EBC8-C094E3534F33}"/>
          </ac:picMkLst>
        </pc:picChg>
        <pc:cxnChg chg="mod">
          <ac:chgData name="sam yu" userId="491d0663b568efce" providerId="LiveId" clId="{DB407D41-F111-437C-A7F4-E320D8B926C6}" dt="2026-03-09T01:27:44.522" v="145" actId="1037"/>
          <ac:cxnSpMkLst>
            <pc:docMk/>
            <pc:sldMk cId="0" sldId="257"/>
            <ac:cxnSpMk id="154" creationId="{9796A250-A998-E963-EBDC-099645DF2D17}"/>
          </ac:cxnSpMkLst>
        </pc:cxnChg>
        <pc:cxnChg chg="mod">
          <ac:chgData name="sam yu" userId="491d0663b568efce" providerId="LiveId" clId="{DB407D41-F111-437C-A7F4-E320D8B926C6}" dt="2026-03-09T01:27:44.522" v="145" actId="1037"/>
          <ac:cxnSpMkLst>
            <pc:docMk/>
            <pc:sldMk cId="0" sldId="257"/>
            <ac:cxnSpMk id="155" creationId="{1DAFB8B6-5000-158A-1948-575BE8D80B8C}"/>
          </ac:cxnSpMkLst>
        </pc:cxnChg>
        <pc:cxnChg chg="mod">
          <ac:chgData name="sam yu" userId="491d0663b568efce" providerId="LiveId" clId="{DB407D41-F111-437C-A7F4-E320D8B926C6}" dt="2026-03-09T01:27:44.522" v="145" actId="1037"/>
          <ac:cxnSpMkLst>
            <pc:docMk/>
            <pc:sldMk cId="0" sldId="257"/>
            <ac:cxnSpMk id="156" creationId="{6E43E11E-291C-BD1F-7182-3AB0056DB78A}"/>
          </ac:cxnSpMkLst>
        </pc:cxnChg>
        <pc:cxnChg chg="mod">
          <ac:chgData name="sam yu" userId="491d0663b568efce" providerId="LiveId" clId="{DB407D41-F111-437C-A7F4-E320D8B926C6}" dt="2026-03-09T01:27:44.522" v="145" actId="1037"/>
          <ac:cxnSpMkLst>
            <pc:docMk/>
            <pc:sldMk cId="0" sldId="257"/>
            <ac:cxnSpMk id="157" creationId="{1883DAC1-F06E-13B5-A12E-F4952BB859FE}"/>
          </ac:cxnSpMkLst>
        </pc:cxnChg>
        <pc:cxnChg chg="mod">
          <ac:chgData name="sam yu" userId="491d0663b568efce" providerId="LiveId" clId="{DB407D41-F111-437C-A7F4-E320D8B926C6}" dt="2026-03-09T01:27:39.099" v="138" actId="1036"/>
          <ac:cxnSpMkLst>
            <pc:docMk/>
            <pc:sldMk cId="0" sldId="257"/>
            <ac:cxnSpMk id="170" creationId="{DAEF2A85-66E1-0449-2FF5-25B8FA2016FA}"/>
          </ac:cxnSpMkLst>
        </pc:cxnChg>
        <pc:cxnChg chg="mod">
          <ac:chgData name="sam yu" userId="491d0663b568efce" providerId="LiveId" clId="{DB407D41-F111-437C-A7F4-E320D8B926C6}" dt="2026-03-09T01:27:39.099" v="138" actId="1036"/>
          <ac:cxnSpMkLst>
            <pc:docMk/>
            <pc:sldMk cId="0" sldId="257"/>
            <ac:cxnSpMk id="171" creationId="{E8282E93-8C42-7EC8-AB20-E77E0A78C5C4}"/>
          </ac:cxnSpMkLst>
        </pc:cxnChg>
      </pc:sldChg>
      <pc:sldChg chg="modSp del mod">
        <pc:chgData name="sam yu" userId="491d0663b568efce" providerId="LiveId" clId="{DB407D41-F111-437C-A7F4-E320D8B926C6}" dt="2026-03-20T06:25:34.020" v="544" actId="47"/>
        <pc:sldMkLst>
          <pc:docMk/>
          <pc:sldMk cId="0" sldId="258"/>
        </pc:sldMkLst>
      </pc:sldChg>
      <pc:sldChg chg="del">
        <pc:chgData name="sam yu" userId="491d0663b568efce" providerId="LiveId" clId="{DB407D41-F111-437C-A7F4-E320D8B926C6}" dt="2026-03-20T06:25:34.020" v="544" actId="47"/>
        <pc:sldMkLst>
          <pc:docMk/>
          <pc:sldMk cId="0" sldId="262"/>
        </pc:sldMkLst>
      </pc:sldChg>
      <pc:sldChg chg="delSp modSp mod">
        <pc:chgData name="sam yu" userId="491d0663b568efce" providerId="LiveId" clId="{DB407D41-F111-437C-A7F4-E320D8B926C6}" dt="2026-03-09T02:31:47.383" v="250" actId="1076"/>
        <pc:sldMkLst>
          <pc:docMk/>
          <pc:sldMk cId="0" sldId="265"/>
        </pc:sldMkLst>
        <pc:spChg chg="mod">
          <ac:chgData name="sam yu" userId="491d0663b568efce" providerId="LiveId" clId="{DB407D41-F111-437C-A7F4-E320D8B926C6}" dt="2026-03-09T02:31:40.688" v="248" actId="1076"/>
          <ac:spMkLst>
            <pc:docMk/>
            <pc:sldMk cId="0" sldId="265"/>
            <ac:spMk id="18" creationId="{00000000-0000-0000-0000-000000000000}"/>
          </ac:spMkLst>
        </pc:spChg>
        <pc:spChg chg="mod">
          <ac:chgData name="sam yu" userId="491d0663b568efce" providerId="LiveId" clId="{DB407D41-F111-437C-A7F4-E320D8B926C6}" dt="2026-03-09T02:31:47.383" v="250" actId="1076"/>
          <ac:spMkLst>
            <pc:docMk/>
            <pc:sldMk cId="0" sldId="265"/>
            <ac:spMk id="19" creationId="{00000000-0000-0000-0000-000000000000}"/>
          </ac:spMkLst>
        </pc:spChg>
      </pc:sldChg>
      <pc:sldChg chg="addSp delSp modSp mod ord">
        <pc:chgData name="sam yu" userId="491d0663b568efce" providerId="LiveId" clId="{DB407D41-F111-437C-A7F4-E320D8B926C6}" dt="2026-03-20T08:13:13.941" v="2977" actId="14100"/>
        <pc:sldMkLst>
          <pc:docMk/>
          <pc:sldMk cId="3158941937" sldId="267"/>
        </pc:sldMkLst>
        <pc:spChg chg="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8" creationId="{61890ABB-A447-2614-FCF1-E4F5E1AD76EC}"/>
          </ac:spMkLst>
        </pc:spChg>
        <pc:spChg chg="add del mod">
          <ac:chgData name="sam yu" userId="491d0663b568efce" providerId="LiveId" clId="{DB407D41-F111-437C-A7F4-E320D8B926C6}" dt="2026-03-20T06:23:53.246" v="481" actId="478"/>
          <ac:spMkLst>
            <pc:docMk/>
            <pc:sldMk cId="3158941937" sldId="267"/>
            <ac:spMk id="9" creationId="{28EBA73A-EC3D-C74C-DE13-C6DFADF8A119}"/>
          </ac:spMkLst>
        </pc:spChg>
        <pc:spChg chg="mod">
          <ac:chgData name="sam yu" userId="491d0663b568efce" providerId="LiveId" clId="{DB407D41-F111-437C-A7F4-E320D8B926C6}" dt="2026-03-09T02:21:25.028" v="163" actId="20577"/>
          <ac:spMkLst>
            <pc:docMk/>
            <pc:sldMk cId="3158941937" sldId="267"/>
            <ac:spMk id="10" creationId="{3F2451D2-3D7F-EA47-DF8C-31C3850F5FB2}"/>
          </ac:spMkLst>
        </pc:spChg>
        <pc:spChg chg="add del mod">
          <ac:chgData name="sam yu" userId="491d0663b568efce" providerId="LiveId" clId="{DB407D41-F111-437C-A7F4-E320D8B926C6}" dt="2026-03-20T06:24:29.150" v="482" actId="478"/>
          <ac:spMkLst>
            <pc:docMk/>
            <pc:sldMk cId="3158941937" sldId="267"/>
            <ac:spMk id="11" creationId="{8A81EF5F-F94F-487A-201A-5DA97306EBCF}"/>
          </ac:spMkLst>
        </pc:spChg>
        <pc:spChg chg="add del mod">
          <ac:chgData name="sam yu" userId="491d0663b568efce" providerId="LiveId" clId="{DB407D41-F111-437C-A7F4-E320D8B926C6}" dt="2026-03-20T06:24:29.150" v="482" actId="478"/>
          <ac:spMkLst>
            <pc:docMk/>
            <pc:sldMk cId="3158941937" sldId="267"/>
            <ac:spMk id="12" creationId="{6050F2D2-451B-B1D2-6E5D-64A71B9F38F3}"/>
          </ac:spMkLst>
        </pc:spChg>
        <pc:spChg chg="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13" creationId="{B072C0A8-41C1-84CE-ED5E-81C20871C667}"/>
          </ac:spMkLst>
        </pc:spChg>
        <pc:spChg chg="add del mod">
          <ac:chgData name="sam yu" userId="491d0663b568efce" providerId="LiveId" clId="{DB407D41-F111-437C-A7F4-E320D8B926C6}" dt="2026-03-20T08:12:14.569" v="2962" actId="20577"/>
          <ac:spMkLst>
            <pc:docMk/>
            <pc:sldMk cId="3158941937" sldId="267"/>
            <ac:spMk id="14" creationId="{ACCDD6B9-B28F-2D2A-494B-8A9223772A50}"/>
          </ac:spMkLst>
        </pc:spChg>
        <pc:spChg chg="add del mod">
          <ac:chgData name="sam yu" userId="491d0663b568efce" providerId="LiveId" clId="{DB407D41-F111-437C-A7F4-E320D8B926C6}" dt="2026-03-20T06:24:29.150" v="482" actId="478"/>
          <ac:spMkLst>
            <pc:docMk/>
            <pc:sldMk cId="3158941937" sldId="267"/>
            <ac:spMk id="15" creationId="{33C0339A-3007-D7F3-F006-EC978276F2B6}"/>
          </ac:spMkLst>
        </pc:spChg>
        <pc:spChg chg="add del mod">
          <ac:chgData name="sam yu" userId="491d0663b568efce" providerId="LiveId" clId="{DB407D41-F111-437C-A7F4-E320D8B926C6}" dt="2026-03-20T06:24:29.150" v="482" actId="478"/>
          <ac:spMkLst>
            <pc:docMk/>
            <pc:sldMk cId="3158941937" sldId="267"/>
            <ac:spMk id="16" creationId="{D7EF6674-F36E-0279-19E4-ADC3B4DF79F5}"/>
          </ac:spMkLst>
        </pc:spChg>
        <pc:spChg chg="add 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17" creationId="{B8209AA7-D973-63D7-2EAA-2D3648CB5A19}"/>
          </ac:spMkLst>
        </pc:spChg>
        <pc:spChg chg="add del mod">
          <ac:chgData name="sam yu" userId="491d0663b568efce" providerId="LiveId" clId="{DB407D41-F111-437C-A7F4-E320D8B926C6}" dt="2026-03-20T06:24:29.150" v="482" actId="478"/>
          <ac:spMkLst>
            <pc:docMk/>
            <pc:sldMk cId="3158941937" sldId="267"/>
            <ac:spMk id="18" creationId="{764F1D82-54D6-AF5A-F62C-BB40921B58CD}"/>
          </ac:spMkLst>
        </pc:spChg>
        <pc:spChg chg="add del mod">
          <ac:chgData name="sam yu" userId="491d0663b568efce" providerId="LiveId" clId="{DB407D41-F111-437C-A7F4-E320D8B926C6}" dt="2026-03-20T06:24:29.150" v="482" actId="478"/>
          <ac:spMkLst>
            <pc:docMk/>
            <pc:sldMk cId="3158941937" sldId="267"/>
            <ac:spMk id="19" creationId="{F0A20047-4B71-D894-BFDE-09B0D70CC964}"/>
          </ac:spMkLst>
        </pc:spChg>
        <pc:spChg chg="add 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22" creationId="{C22E5E58-9C28-637F-6E74-5BD97DE6AE82}"/>
          </ac:spMkLst>
        </pc:spChg>
        <pc:spChg chg="add 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23" creationId="{9A425457-F41C-C131-6E2C-217DE4053A14}"/>
          </ac:spMkLst>
        </pc:spChg>
        <pc:spChg chg="add 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25" creationId="{BF4F515F-B30C-CE67-D29D-2EFCFDCF7FCF}"/>
          </ac:spMkLst>
        </pc:spChg>
        <pc:spChg chg="add 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26" creationId="{CF6DD685-0160-D149-0C08-A61828DF014E}"/>
          </ac:spMkLst>
        </pc:spChg>
        <pc:spChg chg="add 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27" creationId="{8490CF04-0D42-CE24-CD40-CBEBBEB71346}"/>
          </ac:spMkLst>
        </pc:spChg>
        <pc:spChg chg="add 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28" creationId="{E1A2AB4B-A7D9-1832-3F75-29950C9D3C8F}"/>
          </ac:spMkLst>
        </pc:spChg>
        <pc:spChg chg="add mod">
          <ac:chgData name="sam yu" userId="491d0663b568efce" providerId="LiveId" clId="{DB407D41-F111-437C-A7F4-E320D8B926C6}" dt="2026-03-20T06:23:48.331" v="480"/>
          <ac:spMkLst>
            <pc:docMk/>
            <pc:sldMk cId="3158941937" sldId="267"/>
            <ac:spMk id="29" creationId="{72D74864-585C-9040-4278-6F74B7F9095B}"/>
          </ac:spMkLst>
        </pc:spChg>
        <pc:spChg chg="add del mod">
          <ac:chgData name="sam yu" userId="491d0663b568efce" providerId="LiveId" clId="{DB407D41-F111-437C-A7F4-E320D8B926C6}" dt="2026-03-20T06:24:29.150" v="482" actId="478"/>
          <ac:spMkLst>
            <pc:docMk/>
            <pc:sldMk cId="3158941937" sldId="267"/>
            <ac:spMk id="30" creationId="{E05AE7CB-BD90-FF11-0FE6-6545FB3095DD}"/>
          </ac:spMkLst>
        </pc:spChg>
        <pc:spChg chg="add del mod">
          <ac:chgData name="sam yu" userId="491d0663b568efce" providerId="LiveId" clId="{DB407D41-F111-437C-A7F4-E320D8B926C6}" dt="2026-03-20T06:24:29.150" v="482" actId="478"/>
          <ac:spMkLst>
            <pc:docMk/>
            <pc:sldMk cId="3158941937" sldId="267"/>
            <ac:spMk id="31" creationId="{3897D179-873F-A759-AD75-0C840114235F}"/>
          </ac:spMkLst>
        </pc:spChg>
        <pc:spChg chg="add mod">
          <ac:chgData name="sam yu" userId="491d0663b568efce" providerId="LiveId" clId="{DB407D41-F111-437C-A7F4-E320D8B926C6}" dt="2026-03-20T06:24:33.500" v="484" actId="1076"/>
          <ac:spMkLst>
            <pc:docMk/>
            <pc:sldMk cId="3158941937" sldId="267"/>
            <ac:spMk id="33" creationId="{1506E256-E3B5-1EE6-1D73-BE6337F7400B}"/>
          </ac:spMkLst>
        </pc:spChg>
        <pc:spChg chg="add mod">
          <ac:chgData name="sam yu" userId="491d0663b568efce" providerId="LiveId" clId="{DB407D41-F111-437C-A7F4-E320D8B926C6}" dt="2026-03-20T08:10:38.336" v="2922" actId="20577"/>
          <ac:spMkLst>
            <pc:docMk/>
            <pc:sldMk cId="3158941937" sldId="267"/>
            <ac:spMk id="34" creationId="{83F80F05-2885-9D95-C6F9-9AF6015BBE52}"/>
          </ac:spMkLst>
        </pc:spChg>
        <pc:spChg chg="add mod">
          <ac:chgData name="sam yu" userId="491d0663b568efce" providerId="LiveId" clId="{DB407D41-F111-437C-A7F4-E320D8B926C6}" dt="2026-03-20T06:47:39.219" v="1823" actId="1036"/>
          <ac:spMkLst>
            <pc:docMk/>
            <pc:sldMk cId="3158941937" sldId="267"/>
            <ac:spMk id="35" creationId="{E3A596C3-4E39-8775-F1A5-4B77A5E53814}"/>
          </ac:spMkLst>
        </pc:spChg>
        <pc:spChg chg="add mod">
          <ac:chgData name="sam yu" userId="491d0663b568efce" providerId="LiveId" clId="{DB407D41-F111-437C-A7F4-E320D8B926C6}" dt="2026-03-20T06:24:33.500" v="484" actId="1076"/>
          <ac:spMkLst>
            <pc:docMk/>
            <pc:sldMk cId="3158941937" sldId="267"/>
            <ac:spMk id="36" creationId="{65E3351B-0655-54E0-E629-8B70178CB1D9}"/>
          </ac:spMkLst>
        </pc:spChg>
        <pc:spChg chg="add del mod">
          <ac:chgData name="sam yu" userId="491d0663b568efce" providerId="LiveId" clId="{DB407D41-F111-437C-A7F4-E320D8B926C6}" dt="2026-03-20T08:09:29.467" v="2834" actId="478"/>
          <ac:spMkLst>
            <pc:docMk/>
            <pc:sldMk cId="3158941937" sldId="267"/>
            <ac:spMk id="37" creationId="{BE04AB31-8BAA-75E0-88D0-8CCD24824133}"/>
          </ac:spMkLst>
        </pc:spChg>
        <pc:spChg chg="add mod">
          <ac:chgData name="sam yu" userId="491d0663b568efce" providerId="LiveId" clId="{DB407D41-F111-437C-A7F4-E320D8B926C6}" dt="2026-03-20T08:10:46.972" v="2934" actId="20577"/>
          <ac:spMkLst>
            <pc:docMk/>
            <pc:sldMk cId="3158941937" sldId="267"/>
            <ac:spMk id="38" creationId="{F7A9B89D-0386-8926-039A-F72B698B8131}"/>
          </ac:spMkLst>
        </pc:spChg>
        <pc:spChg chg="add del mod">
          <ac:chgData name="sam yu" userId="491d0663b568efce" providerId="LiveId" clId="{DB407D41-F111-437C-A7F4-E320D8B926C6}" dt="2026-03-20T06:25:18.260" v="542" actId="478"/>
          <ac:spMkLst>
            <pc:docMk/>
            <pc:sldMk cId="3158941937" sldId="267"/>
            <ac:spMk id="39" creationId="{02008937-309C-0D6F-AD0D-8C23CD4B4E27}"/>
          </ac:spMkLst>
        </pc:spChg>
        <pc:spChg chg="add del mod">
          <ac:chgData name="sam yu" userId="491d0663b568efce" providerId="LiveId" clId="{DB407D41-F111-437C-A7F4-E320D8B926C6}" dt="2026-03-20T06:25:21.305" v="543" actId="478"/>
          <ac:spMkLst>
            <pc:docMk/>
            <pc:sldMk cId="3158941937" sldId="267"/>
            <ac:spMk id="40" creationId="{0B045922-B63B-D54D-B7D1-EBBE1132EC32}"/>
          </ac:spMkLst>
        </pc:spChg>
        <pc:spChg chg="add mod">
          <ac:chgData name="sam yu" userId="491d0663b568efce" providerId="LiveId" clId="{DB407D41-F111-437C-A7F4-E320D8B926C6}" dt="2026-03-20T08:10:50.114" v="2937" actId="1035"/>
          <ac:spMkLst>
            <pc:docMk/>
            <pc:sldMk cId="3158941937" sldId="267"/>
            <ac:spMk id="41" creationId="{F773D01B-9FB6-3781-7478-EEF6CE8541EC}"/>
          </ac:spMkLst>
        </pc:spChg>
        <pc:spChg chg="add del mod">
          <ac:chgData name="sam yu" userId="491d0663b568efce" providerId="LiveId" clId="{DB407D41-F111-437C-A7F4-E320D8B926C6}" dt="2026-03-20T08:11:25.629" v="2942" actId="478"/>
          <ac:spMkLst>
            <pc:docMk/>
            <pc:sldMk cId="3158941937" sldId="267"/>
            <ac:spMk id="42" creationId="{22B823B2-1D4C-33EF-A915-378B6B47351F}"/>
          </ac:spMkLst>
        </pc:spChg>
        <pc:spChg chg="add mod">
          <ac:chgData name="sam yu" userId="491d0663b568efce" providerId="LiveId" clId="{DB407D41-F111-437C-A7F4-E320D8B926C6}" dt="2026-03-20T08:09:45.738" v="2849" actId="1036"/>
          <ac:spMkLst>
            <pc:docMk/>
            <pc:sldMk cId="3158941937" sldId="267"/>
            <ac:spMk id="43" creationId="{6C7B6E54-7C50-FCD8-5223-F03485C3D144}"/>
          </ac:spMkLst>
        </pc:spChg>
        <pc:spChg chg="add mod">
          <ac:chgData name="sam yu" userId="491d0663b568efce" providerId="LiveId" clId="{DB407D41-F111-437C-A7F4-E320D8B926C6}" dt="2026-03-20T08:10:27.026" v="2908" actId="6549"/>
          <ac:spMkLst>
            <pc:docMk/>
            <pc:sldMk cId="3158941937" sldId="267"/>
            <ac:spMk id="44" creationId="{DABBD23C-54D1-7562-6A86-9C596C762515}"/>
          </ac:spMkLst>
        </pc:spChg>
        <pc:spChg chg="add mod">
          <ac:chgData name="sam yu" userId="491d0663b568efce" providerId="LiveId" clId="{DB407D41-F111-437C-A7F4-E320D8B926C6}" dt="2026-03-20T08:10:02.536" v="2873" actId="1076"/>
          <ac:spMkLst>
            <pc:docMk/>
            <pc:sldMk cId="3158941937" sldId="267"/>
            <ac:spMk id="45" creationId="{67670C7A-EB28-E760-9849-159CD6BEE344}"/>
          </ac:spMkLst>
        </pc:spChg>
        <pc:spChg chg="add mod">
          <ac:chgData name="sam yu" userId="491d0663b568efce" providerId="LiveId" clId="{DB407D41-F111-437C-A7F4-E320D8B926C6}" dt="2026-03-20T08:13:11.714" v="2976" actId="1076"/>
          <ac:spMkLst>
            <pc:docMk/>
            <pc:sldMk cId="3158941937" sldId="267"/>
            <ac:spMk id="46" creationId="{7A2421EE-5905-18FA-D64B-6D770221EE8E}"/>
          </ac:spMkLst>
        </pc:spChg>
        <pc:spChg chg="add mod">
          <ac:chgData name="sam yu" userId="491d0663b568efce" providerId="LiveId" clId="{DB407D41-F111-437C-A7F4-E320D8B926C6}" dt="2026-03-20T08:13:11.714" v="2976" actId="1076"/>
          <ac:spMkLst>
            <pc:docMk/>
            <pc:sldMk cId="3158941937" sldId="267"/>
            <ac:spMk id="47" creationId="{15FFA56F-71C8-5698-2608-B43057C9B611}"/>
          </ac:spMkLst>
        </pc:spChg>
        <pc:grpChg chg="add del mod">
          <ac:chgData name="sam yu" userId="491d0663b568efce" providerId="LiveId" clId="{DB407D41-F111-437C-A7F4-E320D8B926C6}" dt="2026-03-20T08:13:13.941" v="2977" actId="14100"/>
          <ac:grpSpMkLst>
            <pc:docMk/>
            <pc:sldMk cId="3158941937" sldId="267"/>
            <ac:grpSpMk id="2" creationId="{05B7D426-D20F-5C84-B9F9-F52596555144}"/>
          </ac:grpSpMkLst>
        </pc:grpChg>
      </pc:sldChg>
      <pc:sldChg chg="del">
        <pc:chgData name="sam yu" userId="491d0663b568efce" providerId="LiveId" clId="{DB407D41-F111-437C-A7F4-E320D8B926C6}" dt="2026-03-20T06:25:36.575" v="545" actId="47"/>
        <pc:sldMkLst>
          <pc:docMk/>
          <pc:sldMk cId="592139949" sldId="268"/>
        </pc:sldMkLst>
      </pc:sldChg>
      <pc:sldChg chg="del">
        <pc:chgData name="sam yu" userId="491d0663b568efce" providerId="LiveId" clId="{DB407D41-F111-437C-A7F4-E320D8B926C6}" dt="2026-03-20T06:25:38.301" v="546" actId="47"/>
        <pc:sldMkLst>
          <pc:docMk/>
          <pc:sldMk cId="464026730" sldId="269"/>
        </pc:sldMkLst>
      </pc:sldChg>
      <pc:sldChg chg="modSp del">
        <pc:chgData name="sam yu" userId="491d0663b568efce" providerId="LiveId" clId="{DB407D41-F111-437C-A7F4-E320D8B926C6}" dt="2026-03-20T06:25:53.095" v="547" actId="47"/>
        <pc:sldMkLst>
          <pc:docMk/>
          <pc:sldMk cId="3823178783" sldId="270"/>
        </pc:sldMkLst>
      </pc:sldChg>
      <pc:sldChg chg="modSp add mod setBg">
        <pc:chgData name="sam yu" userId="491d0663b568efce" providerId="LiveId" clId="{DB407D41-F111-437C-A7F4-E320D8B926C6}" dt="2026-03-20T08:55:59.176" v="3047" actId="208"/>
        <pc:sldMkLst>
          <pc:docMk/>
          <pc:sldMk cId="0" sldId="271"/>
        </pc:sldMkLst>
        <pc:picChg chg="mod">
          <ac:chgData name="sam yu" userId="491d0663b568efce" providerId="LiveId" clId="{DB407D41-F111-437C-A7F4-E320D8B926C6}" dt="2026-03-20T08:55:59.176" v="3047" actId="208"/>
          <ac:picMkLst>
            <pc:docMk/>
            <pc:sldMk cId="0" sldId="271"/>
            <ac:picMk id="63" creationId="{C85D962B-5A39-8433-E430-8E7E931F96E7}"/>
          </ac:picMkLst>
        </pc:picChg>
        <pc:picChg chg="mod">
          <ac:chgData name="sam yu" userId="491d0663b568efce" providerId="LiveId" clId="{DB407D41-F111-437C-A7F4-E320D8B926C6}" dt="2026-03-20T08:55:59.176" v="3047" actId="208"/>
          <ac:picMkLst>
            <pc:docMk/>
            <pc:sldMk cId="0" sldId="271"/>
            <ac:picMk id="67" creationId="{7F85B547-C03E-946E-4D5E-88E4C65ABA46}"/>
          </ac:picMkLst>
        </pc:picChg>
      </pc:sldChg>
      <pc:sldChg chg="modSp add mod setBg">
        <pc:chgData name="sam yu" userId="491d0663b568efce" providerId="LiveId" clId="{DB407D41-F111-437C-A7F4-E320D8B926C6}" dt="2026-03-20T08:56:12.207" v="3049" actId="207"/>
        <pc:sldMkLst>
          <pc:docMk/>
          <pc:sldMk cId="575799134" sldId="274"/>
        </pc:sldMkLst>
        <pc:picChg chg="mod">
          <ac:chgData name="sam yu" userId="491d0663b568efce" providerId="LiveId" clId="{DB407D41-F111-437C-A7F4-E320D8B926C6}" dt="2026-03-20T08:56:12.207" v="3049" actId="207"/>
          <ac:picMkLst>
            <pc:docMk/>
            <pc:sldMk cId="575799134" sldId="274"/>
            <ac:picMk id="5" creationId="{365366DC-51F4-ECA4-6B84-79467286841A}"/>
          </ac:picMkLst>
        </pc:picChg>
        <pc:picChg chg="mod">
          <ac:chgData name="sam yu" userId="491d0663b568efce" providerId="LiveId" clId="{DB407D41-F111-437C-A7F4-E320D8B926C6}" dt="2026-03-20T08:56:12.207" v="3049" actId="207"/>
          <ac:picMkLst>
            <pc:docMk/>
            <pc:sldMk cId="575799134" sldId="274"/>
            <ac:picMk id="9" creationId="{7907DBE2-3528-FED8-EADB-70D828807838}"/>
          </ac:picMkLst>
        </pc:picChg>
        <pc:picChg chg="mod">
          <ac:chgData name="sam yu" userId="491d0663b568efce" providerId="LiveId" clId="{DB407D41-F111-437C-A7F4-E320D8B926C6}" dt="2026-03-20T08:56:12.207" v="3049" actId="207"/>
          <ac:picMkLst>
            <pc:docMk/>
            <pc:sldMk cId="575799134" sldId="274"/>
            <ac:picMk id="67" creationId="{EA07CE51-815D-01F7-2207-236F2F83E31C}"/>
          </ac:picMkLst>
        </pc:picChg>
      </pc:sldChg>
      <pc:sldChg chg="modSp add mod setBg">
        <pc:chgData name="sam yu" userId="491d0663b568efce" providerId="LiveId" clId="{DB407D41-F111-437C-A7F4-E320D8B926C6}" dt="2026-03-20T08:56:16.146" v="3050" actId="207"/>
        <pc:sldMkLst>
          <pc:docMk/>
          <pc:sldMk cId="2999979261" sldId="275"/>
        </pc:sldMkLst>
        <pc:picChg chg="mod">
          <ac:chgData name="sam yu" userId="491d0663b568efce" providerId="LiveId" clId="{DB407D41-F111-437C-A7F4-E320D8B926C6}" dt="2026-03-20T08:56:16.146" v="3050" actId="207"/>
          <ac:picMkLst>
            <pc:docMk/>
            <pc:sldMk cId="2999979261" sldId="275"/>
            <ac:picMk id="11" creationId="{52D672D9-CCB9-0F4F-7F0C-23EE9FABFF98}"/>
          </ac:picMkLst>
        </pc:picChg>
        <pc:picChg chg="mod">
          <ac:chgData name="sam yu" userId="491d0663b568efce" providerId="LiveId" clId="{DB407D41-F111-437C-A7F4-E320D8B926C6}" dt="2026-03-20T08:56:16.146" v="3050" actId="207"/>
          <ac:picMkLst>
            <pc:docMk/>
            <pc:sldMk cId="2999979261" sldId="275"/>
            <ac:picMk id="14" creationId="{B9B249F9-92AC-8936-6F9E-2DEDC384AC53}"/>
          </ac:picMkLst>
        </pc:picChg>
        <pc:picChg chg="mod">
          <ac:chgData name="sam yu" userId="491d0663b568efce" providerId="LiveId" clId="{DB407D41-F111-437C-A7F4-E320D8B926C6}" dt="2026-03-20T08:56:16.146" v="3050" actId="207"/>
          <ac:picMkLst>
            <pc:docMk/>
            <pc:sldMk cId="2999979261" sldId="275"/>
            <ac:picMk id="67" creationId="{A0F8EFBD-A426-5652-8C6E-48E45A15F62C}"/>
          </ac:picMkLst>
        </pc:picChg>
      </pc:sldChg>
      <pc:sldChg chg="modSp add mod setBg">
        <pc:chgData name="sam yu" userId="491d0663b568efce" providerId="LiveId" clId="{DB407D41-F111-437C-A7F4-E320D8B926C6}" dt="2026-03-20T08:56:19.707" v="3051" actId="207"/>
        <pc:sldMkLst>
          <pc:docMk/>
          <pc:sldMk cId="2412813128" sldId="276"/>
        </pc:sldMkLst>
        <pc:picChg chg="mod">
          <ac:chgData name="sam yu" userId="491d0663b568efce" providerId="LiveId" clId="{DB407D41-F111-437C-A7F4-E320D8B926C6}" dt="2026-03-20T08:56:19.707" v="3051" actId="207"/>
          <ac:picMkLst>
            <pc:docMk/>
            <pc:sldMk cId="2412813128" sldId="276"/>
            <ac:picMk id="5" creationId="{1A86ADC1-293D-1B63-BB27-13E1CFF19518}"/>
          </ac:picMkLst>
        </pc:picChg>
        <pc:picChg chg="mod">
          <ac:chgData name="sam yu" userId="491d0663b568efce" providerId="LiveId" clId="{DB407D41-F111-437C-A7F4-E320D8B926C6}" dt="2026-03-20T08:56:19.707" v="3051" actId="207"/>
          <ac:picMkLst>
            <pc:docMk/>
            <pc:sldMk cId="2412813128" sldId="276"/>
            <ac:picMk id="67" creationId="{7E96756C-76B4-80D4-E01F-C0AC9C97DE6F}"/>
          </ac:picMkLst>
        </pc:picChg>
      </pc:sldChg>
      <pc:sldChg chg="add setBg">
        <pc:chgData name="sam yu" userId="491d0663b568efce" providerId="LiveId" clId="{DB407D41-F111-437C-A7F4-E320D8B926C6}" dt="2026-03-20T08:55:38.914" v="3045"/>
        <pc:sldMkLst>
          <pc:docMk/>
          <pc:sldMk cId="2599673603" sldId="277"/>
        </pc:sldMkLst>
      </pc:sldChg>
      <pc:sldChg chg="modSp add mod setBg">
        <pc:chgData name="sam yu" userId="491d0663b568efce" providerId="LiveId" clId="{DB407D41-F111-437C-A7F4-E320D8B926C6}" dt="2026-03-20T08:56:27.012" v="3053" actId="207"/>
        <pc:sldMkLst>
          <pc:docMk/>
          <pc:sldMk cId="3328786319" sldId="278"/>
        </pc:sldMkLst>
        <pc:picChg chg="mod">
          <ac:chgData name="sam yu" userId="491d0663b568efce" providerId="LiveId" clId="{DB407D41-F111-437C-A7F4-E320D8B926C6}" dt="2026-03-20T08:56:27.012" v="3053" actId="207"/>
          <ac:picMkLst>
            <pc:docMk/>
            <pc:sldMk cId="3328786319" sldId="278"/>
            <ac:picMk id="7" creationId="{26689BFD-528D-018C-681B-95622C4546A1}"/>
          </ac:picMkLst>
        </pc:picChg>
        <pc:picChg chg="mod">
          <ac:chgData name="sam yu" userId="491d0663b568efce" providerId="LiveId" clId="{DB407D41-F111-437C-A7F4-E320D8B926C6}" dt="2026-03-20T08:56:27.012" v="3053" actId="207"/>
          <ac:picMkLst>
            <pc:docMk/>
            <pc:sldMk cId="3328786319" sldId="278"/>
            <ac:picMk id="11" creationId="{389818CA-8DC0-2A87-CCF2-D21CDD90DBAB}"/>
          </ac:picMkLst>
        </pc:picChg>
        <pc:picChg chg="mod">
          <ac:chgData name="sam yu" userId="491d0663b568efce" providerId="LiveId" clId="{DB407D41-F111-437C-A7F4-E320D8B926C6}" dt="2026-03-20T08:56:27.012" v="3053" actId="207"/>
          <ac:picMkLst>
            <pc:docMk/>
            <pc:sldMk cId="3328786319" sldId="278"/>
            <ac:picMk id="67" creationId="{00F7E331-3224-77B1-173A-2F80616787B9}"/>
          </ac:picMkLst>
        </pc:picChg>
      </pc:sldChg>
      <pc:sldChg chg="modSp add mod setBg">
        <pc:chgData name="sam yu" userId="491d0663b568efce" providerId="LiveId" clId="{DB407D41-F111-437C-A7F4-E320D8B926C6}" dt="2026-03-20T08:56:31.028" v="3054" actId="207"/>
        <pc:sldMkLst>
          <pc:docMk/>
          <pc:sldMk cId="1443242280" sldId="279"/>
        </pc:sldMkLst>
        <pc:picChg chg="mod">
          <ac:chgData name="sam yu" userId="491d0663b568efce" providerId="LiveId" clId="{DB407D41-F111-437C-A7F4-E320D8B926C6}" dt="2026-03-20T08:56:31.028" v="3054" actId="207"/>
          <ac:picMkLst>
            <pc:docMk/>
            <pc:sldMk cId="1443242280" sldId="279"/>
            <ac:picMk id="10" creationId="{21A4D9B3-11BD-17FB-62C2-025FDD2DDB7E}"/>
          </ac:picMkLst>
        </pc:picChg>
        <pc:picChg chg="mod">
          <ac:chgData name="sam yu" userId="491d0663b568efce" providerId="LiveId" clId="{DB407D41-F111-437C-A7F4-E320D8B926C6}" dt="2026-03-20T08:56:31.028" v="3054" actId="207"/>
          <ac:picMkLst>
            <pc:docMk/>
            <pc:sldMk cId="1443242280" sldId="279"/>
            <ac:picMk id="13" creationId="{D55D0120-BF21-2495-3139-520B5F557D5A}"/>
          </ac:picMkLst>
        </pc:picChg>
        <pc:picChg chg="mod">
          <ac:chgData name="sam yu" userId="491d0663b568efce" providerId="LiveId" clId="{DB407D41-F111-437C-A7F4-E320D8B926C6}" dt="2026-03-20T08:56:31.028" v="3054" actId="207"/>
          <ac:picMkLst>
            <pc:docMk/>
            <pc:sldMk cId="1443242280" sldId="279"/>
            <ac:picMk id="67" creationId="{5F21DC11-F22F-B6A8-19D4-7A4F342562F0}"/>
          </ac:picMkLst>
        </pc:picChg>
      </pc:sldChg>
      <pc:sldChg chg="modSp add mod setBg">
        <pc:chgData name="sam yu" userId="491d0663b568efce" providerId="LiveId" clId="{DB407D41-F111-437C-A7F4-E320D8B926C6}" dt="2026-03-20T08:56:35.232" v="3056" actId="207"/>
        <pc:sldMkLst>
          <pc:docMk/>
          <pc:sldMk cId="105441719" sldId="280"/>
        </pc:sldMkLst>
        <pc:picChg chg="mod">
          <ac:chgData name="sam yu" userId="491d0663b568efce" providerId="LiveId" clId="{DB407D41-F111-437C-A7F4-E320D8B926C6}" dt="2026-03-20T08:56:35.232" v="3056" actId="207"/>
          <ac:picMkLst>
            <pc:docMk/>
            <pc:sldMk cId="105441719" sldId="280"/>
            <ac:picMk id="5" creationId="{B2631F86-C22F-ECD2-0B3E-EA7BBCB0E9C2}"/>
          </ac:picMkLst>
        </pc:picChg>
        <pc:picChg chg="mod">
          <ac:chgData name="sam yu" userId="491d0663b568efce" providerId="LiveId" clId="{DB407D41-F111-437C-A7F4-E320D8B926C6}" dt="2026-03-20T08:56:35.232" v="3056" actId="207"/>
          <ac:picMkLst>
            <pc:docMk/>
            <pc:sldMk cId="105441719" sldId="280"/>
            <ac:picMk id="67" creationId="{55010D3C-97E2-3E73-46AA-A51DE7F27F35}"/>
          </ac:picMkLst>
        </pc:picChg>
      </pc:sldChg>
      <pc:sldChg chg="modSp add mod setBg">
        <pc:chgData name="sam yu" userId="491d0663b568efce" providerId="LiveId" clId="{DB407D41-F111-437C-A7F4-E320D8B926C6}" dt="2026-03-20T08:56:38.602" v="3057" actId="207"/>
        <pc:sldMkLst>
          <pc:docMk/>
          <pc:sldMk cId="3875438129" sldId="281"/>
        </pc:sldMkLst>
        <pc:picChg chg="mod">
          <ac:chgData name="sam yu" userId="491d0663b568efce" providerId="LiveId" clId="{DB407D41-F111-437C-A7F4-E320D8B926C6}" dt="2026-03-20T08:56:38.602" v="3057" actId="207"/>
          <ac:picMkLst>
            <pc:docMk/>
            <pc:sldMk cId="3875438129" sldId="281"/>
            <ac:picMk id="7" creationId="{FA502ED4-7A54-4D9A-F7DF-74E15851BD5B}"/>
          </ac:picMkLst>
        </pc:picChg>
        <pc:picChg chg="mod">
          <ac:chgData name="sam yu" userId="491d0663b568efce" providerId="LiveId" clId="{DB407D41-F111-437C-A7F4-E320D8B926C6}" dt="2026-03-20T08:56:38.602" v="3057" actId="207"/>
          <ac:picMkLst>
            <pc:docMk/>
            <pc:sldMk cId="3875438129" sldId="281"/>
            <ac:picMk id="9" creationId="{221512FB-A00D-8C47-2085-2878702E42F5}"/>
          </ac:picMkLst>
        </pc:picChg>
        <pc:picChg chg="mod">
          <ac:chgData name="sam yu" userId="491d0663b568efce" providerId="LiveId" clId="{DB407D41-F111-437C-A7F4-E320D8B926C6}" dt="2026-03-20T08:56:38.602" v="3057" actId="207"/>
          <ac:picMkLst>
            <pc:docMk/>
            <pc:sldMk cId="3875438129" sldId="281"/>
            <ac:picMk id="67" creationId="{FE6CAA23-43BA-8523-1D08-D5E63101B9A7}"/>
          </ac:picMkLst>
        </pc:picChg>
      </pc:sldChg>
      <pc:sldChg chg="add">
        <pc:chgData name="sam yu" userId="491d0663b568efce" providerId="LiveId" clId="{DB407D41-F111-437C-A7F4-E320D8B926C6}" dt="2026-03-20T08:55:38.914" v="3045"/>
        <pc:sldMkLst>
          <pc:docMk/>
          <pc:sldMk cId="2989020773" sldId="286"/>
        </pc:sldMkLst>
      </pc:sldChg>
      <pc:sldChg chg="modSp del mod">
        <pc:chgData name="sam yu" userId="491d0663b568efce" providerId="LiveId" clId="{DB407D41-F111-437C-A7F4-E320D8B926C6}" dt="2026-03-20T07:47:05.206" v="2110" actId="47"/>
        <pc:sldMkLst>
          <pc:docMk/>
          <pc:sldMk cId="4130759836" sldId="331"/>
        </pc:sldMkLst>
      </pc:sldChg>
      <pc:sldChg chg="addSp delSp modSp add del mod setBg modAnim">
        <pc:chgData name="sam yu" userId="491d0663b568efce" providerId="LiveId" clId="{DB407D41-F111-437C-A7F4-E320D8B926C6}" dt="2026-03-20T08:13:29.252" v="2980"/>
        <pc:sldMkLst>
          <pc:docMk/>
          <pc:sldMk cId="4277072495" sldId="334"/>
        </pc:sldMkLst>
      </pc:sldChg>
      <pc:sldChg chg="addSp delSp modSp add mod ord delAnim modAnim">
        <pc:chgData name="sam yu" userId="491d0663b568efce" providerId="LiveId" clId="{DB407D41-F111-437C-A7F4-E320D8B926C6}" dt="2026-03-20T08:04:12.756" v="2659" actId="478"/>
        <pc:sldMkLst>
          <pc:docMk/>
          <pc:sldMk cId="207965032" sldId="335"/>
        </pc:sldMkLst>
        <pc:spChg chg="mod">
          <ac:chgData name="sam yu" userId="491d0663b568efce" providerId="LiveId" clId="{DB407D41-F111-437C-A7F4-E320D8B926C6}" dt="2026-03-09T04:06:38.781" v="447" actId="1076"/>
          <ac:spMkLst>
            <pc:docMk/>
            <pc:sldMk cId="207965032" sldId="335"/>
            <ac:spMk id="2" creationId="{814B218D-90BA-03E1-D35F-51F31DA1D911}"/>
          </ac:spMkLst>
        </pc:spChg>
        <pc:spChg chg="mod">
          <ac:chgData name="sam yu" userId="491d0663b568efce" providerId="LiveId" clId="{DB407D41-F111-437C-A7F4-E320D8B926C6}" dt="2026-03-20T06:28:48.374" v="619" actId="1076"/>
          <ac:spMkLst>
            <pc:docMk/>
            <pc:sldMk cId="207965032" sldId="335"/>
            <ac:spMk id="5" creationId="{85DB18D2-171A-69A3-209C-00F2C1426801}"/>
          </ac:spMkLst>
        </pc:spChg>
        <pc:spChg chg="mod">
          <ac:chgData name="sam yu" userId="491d0663b568efce" providerId="LiveId" clId="{DB407D41-F111-437C-A7F4-E320D8B926C6}" dt="2026-03-20T06:38:54.542" v="1250" actId="20577"/>
          <ac:spMkLst>
            <pc:docMk/>
            <pc:sldMk cId="207965032" sldId="335"/>
            <ac:spMk id="6" creationId="{F9A6AF6C-4E18-CD7F-379C-EF22965EAB6C}"/>
          </ac:spMkLst>
        </pc:spChg>
        <pc:spChg chg="add mod">
          <ac:chgData name="sam yu" userId="491d0663b568efce" providerId="LiveId" clId="{DB407D41-F111-437C-A7F4-E320D8B926C6}" dt="2026-03-20T08:04:07.413" v="2658" actId="1076"/>
          <ac:spMkLst>
            <pc:docMk/>
            <pc:sldMk cId="207965032" sldId="335"/>
            <ac:spMk id="8" creationId="{2B71F59F-B2A8-2C20-B3CB-86B3284C5ACA}"/>
          </ac:spMkLst>
        </pc:spChg>
        <pc:spChg chg="del mod">
          <ac:chgData name="sam yu" userId="491d0663b568efce" providerId="LiveId" clId="{DB407D41-F111-437C-A7F4-E320D8B926C6}" dt="2026-03-20T08:04:12.756" v="2659" actId="478"/>
          <ac:spMkLst>
            <pc:docMk/>
            <pc:sldMk cId="207965032" sldId="335"/>
            <ac:spMk id="9" creationId="{C842A9F5-56B0-AB03-3737-3BD8225EE19F}"/>
          </ac:spMkLst>
        </pc:spChg>
        <pc:spChg chg="del">
          <ac:chgData name="sam yu" userId="491d0663b568efce" providerId="LiveId" clId="{DB407D41-F111-437C-A7F4-E320D8B926C6}" dt="2026-03-20T06:30:50.009" v="642" actId="478"/>
          <ac:spMkLst>
            <pc:docMk/>
            <pc:sldMk cId="207965032" sldId="335"/>
            <ac:spMk id="11" creationId="{B1E57065-4F6B-C3F5-39A5-AC05F60B85D5}"/>
          </ac:spMkLst>
        </pc:spChg>
        <pc:spChg chg="add mod">
          <ac:chgData name="sam yu" userId="491d0663b568efce" providerId="LiveId" clId="{DB407D41-F111-437C-A7F4-E320D8B926C6}" dt="2026-03-20T06:33:16.644" v="791" actId="14100"/>
          <ac:spMkLst>
            <pc:docMk/>
            <pc:sldMk cId="207965032" sldId="335"/>
            <ac:spMk id="14" creationId="{51FFAF8E-7BF6-6B2B-E099-7CFD1F9868E4}"/>
          </ac:spMkLst>
        </pc:spChg>
        <pc:spChg chg="add mod">
          <ac:chgData name="sam yu" userId="491d0663b568efce" providerId="LiveId" clId="{DB407D41-F111-437C-A7F4-E320D8B926C6}" dt="2026-03-20T06:33:28.466" v="807" actId="14100"/>
          <ac:spMkLst>
            <pc:docMk/>
            <pc:sldMk cId="207965032" sldId="335"/>
            <ac:spMk id="15" creationId="{96516283-EBBD-FB54-0BD1-EC2D988AE862}"/>
          </ac:spMkLst>
        </pc:spChg>
        <pc:spChg chg="add mod">
          <ac:chgData name="sam yu" userId="491d0663b568efce" providerId="LiveId" clId="{DB407D41-F111-437C-A7F4-E320D8B926C6}" dt="2026-03-20T08:04:02.249" v="2657" actId="1076"/>
          <ac:spMkLst>
            <pc:docMk/>
            <pc:sldMk cId="207965032" sldId="335"/>
            <ac:spMk id="16" creationId="{8A11F263-8390-9B77-188E-BEBCC581D8F7}"/>
          </ac:spMkLst>
        </pc:spChg>
        <pc:spChg chg="add mod">
          <ac:chgData name="sam yu" userId="491d0663b568efce" providerId="LiveId" clId="{DB407D41-F111-437C-A7F4-E320D8B926C6}" dt="2026-03-20T06:40:29.933" v="1309" actId="14100"/>
          <ac:spMkLst>
            <pc:docMk/>
            <pc:sldMk cId="207965032" sldId="335"/>
            <ac:spMk id="17" creationId="{D795A84D-280D-EB4C-68F8-A6D37078F7AB}"/>
          </ac:spMkLst>
        </pc:spChg>
        <pc:spChg chg="add mod">
          <ac:chgData name="sam yu" userId="491d0663b568efce" providerId="LiveId" clId="{DB407D41-F111-437C-A7F4-E320D8B926C6}" dt="2026-03-20T06:40:35.191" v="1311" actId="1076"/>
          <ac:spMkLst>
            <pc:docMk/>
            <pc:sldMk cId="207965032" sldId="335"/>
            <ac:spMk id="20" creationId="{DFF6C136-67C9-ACA7-95F7-76912F4E3284}"/>
          </ac:spMkLst>
        </pc:spChg>
        <pc:spChg chg="add del mod">
          <ac:chgData name="sam yu" userId="491d0663b568efce" providerId="LiveId" clId="{DB407D41-F111-437C-A7F4-E320D8B926C6}" dt="2026-03-20T06:39:55.021" v="1264" actId="478"/>
          <ac:spMkLst>
            <pc:docMk/>
            <pc:sldMk cId="207965032" sldId="335"/>
            <ac:spMk id="21" creationId="{17C93FCB-486A-C9A2-503A-B80B0D4B178C}"/>
          </ac:spMkLst>
        </pc:spChg>
        <pc:spChg chg="add del mod">
          <ac:chgData name="sam yu" userId="491d0663b568efce" providerId="LiveId" clId="{DB407D41-F111-437C-A7F4-E320D8B926C6}" dt="2026-03-20T06:30:50.009" v="642" actId="478"/>
          <ac:spMkLst>
            <pc:docMk/>
            <pc:sldMk cId="207965032" sldId="335"/>
            <ac:spMk id="26" creationId="{8FDC2F40-B590-B7D0-4D75-9A8066FC4417}"/>
          </ac:spMkLst>
        </pc:spChg>
        <pc:spChg chg="add del mod">
          <ac:chgData name="sam yu" userId="491d0663b568efce" providerId="LiveId" clId="{DB407D41-F111-437C-A7F4-E320D8B926C6}" dt="2026-03-20T06:30:50.009" v="642" actId="478"/>
          <ac:spMkLst>
            <pc:docMk/>
            <pc:sldMk cId="207965032" sldId="335"/>
            <ac:spMk id="27" creationId="{F9DBD605-ECB6-2B50-5656-21A9BF911F4C}"/>
          </ac:spMkLst>
        </pc:spChg>
        <pc:spChg chg="add del mod">
          <ac:chgData name="sam yu" userId="491d0663b568efce" providerId="LiveId" clId="{DB407D41-F111-437C-A7F4-E320D8B926C6}" dt="2026-03-20T06:30:50.009" v="642" actId="478"/>
          <ac:spMkLst>
            <pc:docMk/>
            <pc:sldMk cId="207965032" sldId="335"/>
            <ac:spMk id="28" creationId="{885E8F67-80D0-5DF2-3AA2-91813F2D1D21}"/>
          </ac:spMkLst>
        </pc:spChg>
        <pc:spChg chg="add del mod">
          <ac:chgData name="sam yu" userId="491d0663b568efce" providerId="LiveId" clId="{DB407D41-F111-437C-A7F4-E320D8B926C6}" dt="2026-03-20T06:30:50.009" v="642" actId="478"/>
          <ac:spMkLst>
            <pc:docMk/>
            <pc:sldMk cId="207965032" sldId="335"/>
            <ac:spMk id="29" creationId="{4FFFC0D8-6A55-4C14-F79E-02E0305BA9EB}"/>
          </ac:spMkLst>
        </pc:spChg>
        <pc:spChg chg="add del mod">
          <ac:chgData name="sam yu" userId="491d0663b568efce" providerId="LiveId" clId="{DB407D41-F111-437C-A7F4-E320D8B926C6}" dt="2026-03-20T06:30:50.009" v="642" actId="478"/>
          <ac:spMkLst>
            <pc:docMk/>
            <pc:sldMk cId="207965032" sldId="335"/>
            <ac:spMk id="71" creationId="{2FB5C81C-7ADC-8F1B-0D40-9C045C761C38}"/>
          </ac:spMkLst>
        </pc:spChg>
        <pc:spChg chg="add del mod">
          <ac:chgData name="sam yu" userId="491d0663b568efce" providerId="LiveId" clId="{DB407D41-F111-437C-A7F4-E320D8B926C6}" dt="2026-03-20T06:30:50.009" v="642" actId="478"/>
          <ac:spMkLst>
            <pc:docMk/>
            <pc:sldMk cId="207965032" sldId="335"/>
            <ac:spMk id="73" creationId="{75E72990-563D-8770-61D4-4268E0FF0C7D}"/>
          </ac:spMkLst>
        </pc:spChg>
        <pc:spChg chg="add del mod">
          <ac:chgData name="sam yu" userId="491d0663b568efce" providerId="LiveId" clId="{DB407D41-F111-437C-A7F4-E320D8B926C6}" dt="2026-03-20T06:30:50.009" v="642" actId="478"/>
          <ac:spMkLst>
            <pc:docMk/>
            <pc:sldMk cId="207965032" sldId="335"/>
            <ac:spMk id="75" creationId="{971992DD-9A66-D77E-0E6F-EE169C3139A0}"/>
          </ac:spMkLst>
        </pc:spChg>
        <pc:spChg chg="add del mod">
          <ac:chgData name="sam yu" userId="491d0663b568efce" providerId="LiveId" clId="{DB407D41-F111-437C-A7F4-E320D8B926C6}" dt="2026-03-20T06:30:50.009" v="642" actId="478"/>
          <ac:spMkLst>
            <pc:docMk/>
            <pc:sldMk cId="207965032" sldId="335"/>
            <ac:spMk id="77" creationId="{06D55F62-0A6F-DCAA-56AA-E04D445E5C18}"/>
          </ac:spMkLst>
        </pc:spChg>
        <pc:picChg chg="add mod">
          <ac:chgData name="sam yu" userId="491d0663b568efce" providerId="LiveId" clId="{DB407D41-F111-437C-A7F4-E320D8B926C6}" dt="2026-03-20T06:31:57.040" v="759" actId="1076"/>
          <ac:picMkLst>
            <pc:docMk/>
            <pc:sldMk cId="207965032" sldId="335"/>
            <ac:picMk id="3" creationId="{812E4AE1-A07A-1E78-EC17-F35920EBEB1C}"/>
          </ac:picMkLst>
        </pc:picChg>
        <pc:picChg chg="add mod">
          <ac:chgData name="sam yu" userId="491d0663b568efce" providerId="LiveId" clId="{DB407D41-F111-437C-A7F4-E320D8B926C6}" dt="2026-03-20T06:32:05.757" v="762" actId="1076"/>
          <ac:picMkLst>
            <pc:docMk/>
            <pc:sldMk cId="207965032" sldId="335"/>
            <ac:picMk id="7" creationId="{92F3B82C-CC35-1BA8-02D7-8AB693AEE9FA}"/>
          </ac:picMkLst>
        </pc:picChg>
        <pc:picChg chg="add mod">
          <ac:chgData name="sam yu" userId="491d0663b568efce" providerId="LiveId" clId="{DB407D41-F111-437C-A7F4-E320D8B926C6}" dt="2026-03-20T06:32:12.086" v="763"/>
          <ac:picMkLst>
            <pc:docMk/>
            <pc:sldMk cId="207965032" sldId="335"/>
            <ac:picMk id="13" creationId="{5B2CEDC6-678D-2691-8F57-DAC406D6BA00}"/>
          </ac:picMkLst>
        </pc:picChg>
        <pc:picChg chg="add del mod">
          <ac:chgData name="sam yu" userId="491d0663b568efce" providerId="LiveId" clId="{DB407D41-F111-437C-A7F4-E320D8B926C6}" dt="2026-03-20T06:30:50.009" v="642" actId="478"/>
          <ac:picMkLst>
            <pc:docMk/>
            <pc:sldMk cId="207965032" sldId="335"/>
            <ac:picMk id="18" creationId="{2A49AD78-735E-A954-B19E-19FBFA725233}"/>
          </ac:picMkLst>
        </pc:picChg>
      </pc:sldChg>
      <pc:sldChg chg="add del setBg">
        <pc:chgData name="sam yu" userId="491d0663b568efce" providerId="LiveId" clId="{DB407D41-F111-437C-A7F4-E320D8B926C6}" dt="2026-03-20T06:27:11.235" v="605"/>
        <pc:sldMkLst>
          <pc:docMk/>
          <pc:sldMk cId="2575609406" sldId="336"/>
        </pc:sldMkLst>
      </pc:sldChg>
      <pc:sldChg chg="addSp delSp modSp add del mod modAnim">
        <pc:chgData name="sam yu" userId="491d0663b568efce" providerId="LiveId" clId="{DB407D41-F111-437C-A7F4-E320D8B926C6}" dt="2026-03-20T07:47:52.440" v="2128" actId="47"/>
        <pc:sldMkLst>
          <pc:docMk/>
          <pc:sldMk cId="4217241498" sldId="336"/>
        </pc:sldMkLst>
        <pc:spChg chg="add mod">
          <ac:chgData name="sam yu" userId="491d0663b568efce" providerId="LiveId" clId="{DB407D41-F111-437C-A7F4-E320D8B926C6}" dt="2026-03-20T07:47:27.685" v="2119" actId="1076"/>
          <ac:spMkLst>
            <pc:docMk/>
            <pc:sldMk cId="4217241498" sldId="336"/>
            <ac:spMk id="5" creationId="{0976F094-E912-2A71-9ABC-E77D21FFDDB7}"/>
          </ac:spMkLst>
        </pc:spChg>
        <pc:spChg chg="del mod">
          <ac:chgData name="sam yu" userId="491d0663b568efce" providerId="LiveId" clId="{DB407D41-F111-437C-A7F4-E320D8B926C6}" dt="2026-03-20T07:47:32.678" v="2120" actId="478"/>
          <ac:spMkLst>
            <pc:docMk/>
            <pc:sldMk cId="4217241498" sldId="336"/>
            <ac:spMk id="12" creationId="{27143E2B-247D-D2BD-12C2-FB4D20D38E86}"/>
          </ac:spMkLst>
        </pc:spChg>
        <pc:spChg chg="del">
          <ac:chgData name="sam yu" userId="491d0663b568efce" providerId="LiveId" clId="{DB407D41-F111-437C-A7F4-E320D8B926C6}" dt="2026-03-20T06:27:25.744" v="607" actId="478"/>
          <ac:spMkLst>
            <pc:docMk/>
            <pc:sldMk cId="4217241498" sldId="336"/>
            <ac:spMk id="15" creationId="{982C4AA8-64AF-CC8A-D902-CFFCD0DEA239}"/>
          </ac:spMkLst>
        </pc:spChg>
        <pc:spChg chg="del">
          <ac:chgData name="sam yu" userId="491d0663b568efce" providerId="LiveId" clId="{DB407D41-F111-437C-A7F4-E320D8B926C6}" dt="2026-03-20T06:27:25.744" v="607" actId="478"/>
          <ac:spMkLst>
            <pc:docMk/>
            <pc:sldMk cId="4217241498" sldId="336"/>
            <ac:spMk id="128" creationId="{B8912953-15F6-90FB-D255-4C36C5BF2191}"/>
          </ac:spMkLst>
        </pc:spChg>
        <pc:spChg chg="del">
          <ac:chgData name="sam yu" userId="491d0663b568efce" providerId="LiveId" clId="{DB407D41-F111-437C-A7F4-E320D8B926C6}" dt="2026-03-20T06:27:25.744" v="607" actId="478"/>
          <ac:spMkLst>
            <pc:docMk/>
            <pc:sldMk cId="4217241498" sldId="336"/>
            <ac:spMk id="130" creationId="{132A4524-B52A-F911-5547-4FD198B7BC92}"/>
          </ac:spMkLst>
        </pc:spChg>
        <pc:spChg chg="del">
          <ac:chgData name="sam yu" userId="491d0663b568efce" providerId="LiveId" clId="{DB407D41-F111-437C-A7F4-E320D8B926C6}" dt="2026-03-20T06:27:25.744" v="607" actId="478"/>
          <ac:spMkLst>
            <pc:docMk/>
            <pc:sldMk cId="4217241498" sldId="336"/>
            <ac:spMk id="131" creationId="{6672901E-B49F-2811-070E-995161B0DAFF}"/>
          </ac:spMkLst>
        </pc:spChg>
        <pc:spChg chg="del">
          <ac:chgData name="sam yu" userId="491d0663b568efce" providerId="LiveId" clId="{DB407D41-F111-437C-A7F4-E320D8B926C6}" dt="2026-03-20T06:27:25.744" v="607" actId="478"/>
          <ac:spMkLst>
            <pc:docMk/>
            <pc:sldMk cId="4217241498" sldId="336"/>
            <ac:spMk id="133" creationId="{1F5549B1-6621-6661-AD34-F391609265AB}"/>
          </ac:spMkLst>
        </pc:spChg>
        <pc:spChg chg="del">
          <ac:chgData name="sam yu" userId="491d0663b568efce" providerId="LiveId" clId="{DB407D41-F111-437C-A7F4-E320D8B926C6}" dt="2026-03-20T06:27:25.744" v="607" actId="478"/>
          <ac:spMkLst>
            <pc:docMk/>
            <pc:sldMk cId="4217241498" sldId="336"/>
            <ac:spMk id="172" creationId="{71328235-C2F4-58F2-0745-E5C2C1162E65}"/>
          </ac:spMkLst>
        </pc:spChg>
        <pc:picChg chg="add mod">
          <ac:chgData name="sam yu" userId="491d0663b568efce" providerId="LiveId" clId="{DB407D41-F111-437C-A7F4-E320D8B926C6}" dt="2026-03-20T07:47:25.932" v="2118" actId="1076"/>
          <ac:picMkLst>
            <pc:docMk/>
            <pc:sldMk cId="4217241498" sldId="336"/>
            <ac:picMk id="4" creationId="{40B06FDB-4E57-6537-F17E-BE7932E32671}"/>
          </ac:picMkLst>
        </pc:picChg>
        <pc:picChg chg="del">
          <ac:chgData name="sam yu" userId="491d0663b568efce" providerId="LiveId" clId="{DB407D41-F111-437C-A7F4-E320D8B926C6}" dt="2026-03-20T06:27:25.744" v="607" actId="478"/>
          <ac:picMkLst>
            <pc:docMk/>
            <pc:sldMk cId="4217241498" sldId="336"/>
            <ac:picMk id="95" creationId="{F660F2DF-ADE2-1849-38A6-7FE91E305C7C}"/>
          </ac:picMkLst>
        </pc:picChg>
        <pc:picChg chg="del">
          <ac:chgData name="sam yu" userId="491d0663b568efce" providerId="LiveId" clId="{DB407D41-F111-437C-A7F4-E320D8B926C6}" dt="2026-03-20T06:27:25.744" v="607" actId="478"/>
          <ac:picMkLst>
            <pc:docMk/>
            <pc:sldMk cId="4217241498" sldId="336"/>
            <ac:picMk id="129" creationId="{F02AB05B-647D-4290-9A55-9243456D2A61}"/>
          </ac:picMkLst>
        </pc:picChg>
        <pc:picChg chg="del">
          <ac:chgData name="sam yu" userId="491d0663b568efce" providerId="LiveId" clId="{DB407D41-F111-437C-A7F4-E320D8B926C6}" dt="2026-03-20T06:27:25.744" v="607" actId="478"/>
          <ac:picMkLst>
            <pc:docMk/>
            <pc:sldMk cId="4217241498" sldId="336"/>
            <ac:picMk id="132" creationId="{48774ADE-06AC-F168-DF57-E20D5FBBAA36}"/>
          </ac:picMkLst>
        </pc:picChg>
        <pc:picChg chg="del">
          <ac:chgData name="sam yu" userId="491d0663b568efce" providerId="LiveId" clId="{DB407D41-F111-437C-A7F4-E320D8B926C6}" dt="2026-03-20T06:27:25.744" v="607" actId="478"/>
          <ac:picMkLst>
            <pc:docMk/>
            <pc:sldMk cId="4217241498" sldId="336"/>
            <ac:picMk id="173" creationId="{1EA47244-E8E3-0193-91D4-FBFF25A873CE}"/>
          </ac:picMkLst>
        </pc:picChg>
      </pc:sldChg>
      <pc:sldChg chg="addSp delSp modSp add mod">
        <pc:chgData name="sam yu" userId="491d0663b568efce" providerId="LiveId" clId="{DB407D41-F111-437C-A7F4-E320D8B926C6}" dt="2026-03-20T08:04:15.123" v="2660" actId="478"/>
        <pc:sldMkLst>
          <pc:docMk/>
          <pc:sldMk cId="1318965704" sldId="337"/>
        </pc:sldMkLst>
        <pc:spChg chg="mod">
          <ac:chgData name="sam yu" userId="491d0663b568efce" providerId="LiveId" clId="{DB407D41-F111-437C-A7F4-E320D8B926C6}" dt="2026-03-20T08:02:48.204" v="2626" actId="2711"/>
          <ac:spMkLst>
            <pc:docMk/>
            <pc:sldMk cId="1318965704" sldId="337"/>
            <ac:spMk id="2" creationId="{D2813523-3A91-7465-6BEA-81FD0FE96C3D}"/>
          </ac:spMkLst>
        </pc:spChg>
        <pc:spChg chg="mod">
          <ac:chgData name="sam yu" userId="491d0663b568efce" providerId="LiveId" clId="{DB407D41-F111-437C-A7F4-E320D8B926C6}" dt="2026-03-20T08:02:48.204" v="2626" actId="2711"/>
          <ac:spMkLst>
            <pc:docMk/>
            <pc:sldMk cId="1318965704" sldId="337"/>
            <ac:spMk id="5" creationId="{1BB1C436-3427-1E49-441A-4265F45B9F02}"/>
          </ac:spMkLst>
        </pc:spChg>
        <pc:spChg chg="mod">
          <ac:chgData name="sam yu" userId="491d0663b568efce" providerId="LiveId" clId="{DB407D41-F111-437C-A7F4-E320D8B926C6}" dt="2026-03-20T08:02:48.204" v="2626" actId="2711"/>
          <ac:spMkLst>
            <pc:docMk/>
            <pc:sldMk cId="1318965704" sldId="337"/>
            <ac:spMk id="6" creationId="{7944C08A-2A48-1CBE-2AD7-9B1E58746BF3}"/>
          </ac:spMkLst>
        </pc:spChg>
        <pc:spChg chg="del">
          <ac:chgData name="sam yu" userId="491d0663b568efce" providerId="LiveId" clId="{DB407D41-F111-437C-A7F4-E320D8B926C6}" dt="2026-03-20T06:46:34.121" v="1746" actId="478"/>
          <ac:spMkLst>
            <pc:docMk/>
            <pc:sldMk cId="1318965704" sldId="337"/>
            <ac:spMk id="8" creationId="{AC289531-85CD-7F51-EDC0-3FA701FF7A07}"/>
          </ac:spMkLst>
        </pc:spChg>
        <pc:spChg chg="del mod">
          <ac:chgData name="sam yu" userId="491d0663b568efce" providerId="LiveId" clId="{DB407D41-F111-437C-A7F4-E320D8B926C6}" dt="2026-03-20T08:04:15.123" v="2660" actId="478"/>
          <ac:spMkLst>
            <pc:docMk/>
            <pc:sldMk cId="1318965704" sldId="337"/>
            <ac:spMk id="9" creationId="{42A624B8-B759-962E-2EC3-8040108D2CDF}"/>
          </ac:spMkLst>
        </pc:spChg>
        <pc:spChg chg="mod">
          <ac:chgData name="sam yu" userId="491d0663b568efce" providerId="LiveId" clId="{DB407D41-F111-437C-A7F4-E320D8B926C6}" dt="2026-03-20T08:02:48.204" v="2626" actId="2711"/>
          <ac:spMkLst>
            <pc:docMk/>
            <pc:sldMk cId="1318965704" sldId="337"/>
            <ac:spMk id="12" creationId="{7600A749-B298-3D25-81E0-445759AEF72F}"/>
          </ac:spMkLst>
        </pc:spChg>
        <pc:spChg chg="del">
          <ac:chgData name="sam yu" userId="491d0663b568efce" providerId="LiveId" clId="{DB407D41-F111-437C-A7F4-E320D8B926C6}" dt="2026-03-20T06:42:58.520" v="1404" actId="478"/>
          <ac:spMkLst>
            <pc:docMk/>
            <pc:sldMk cId="1318965704" sldId="337"/>
            <ac:spMk id="14" creationId="{3964FA0D-3229-6D6C-F964-17979B223C45}"/>
          </ac:spMkLst>
        </pc:spChg>
        <pc:spChg chg="del">
          <ac:chgData name="sam yu" userId="491d0663b568efce" providerId="LiveId" clId="{DB407D41-F111-437C-A7F4-E320D8B926C6}" dt="2026-03-20T06:42:58.520" v="1404" actId="478"/>
          <ac:spMkLst>
            <pc:docMk/>
            <pc:sldMk cId="1318965704" sldId="337"/>
            <ac:spMk id="15" creationId="{B2665341-BF15-D6D6-B854-D64AA6094752}"/>
          </ac:spMkLst>
        </pc:spChg>
        <pc:spChg chg="mod">
          <ac:chgData name="sam yu" userId="491d0663b568efce" providerId="LiveId" clId="{DB407D41-F111-437C-A7F4-E320D8B926C6}" dt="2026-03-20T08:03:14.133" v="2633" actId="1076"/>
          <ac:spMkLst>
            <pc:docMk/>
            <pc:sldMk cId="1318965704" sldId="337"/>
            <ac:spMk id="16" creationId="{40EB9C41-204E-BF13-8DE0-EA2DF7FC32FB}"/>
          </ac:spMkLst>
        </pc:spChg>
        <pc:spChg chg="del">
          <ac:chgData name="sam yu" userId="491d0663b568efce" providerId="LiveId" clId="{DB407D41-F111-437C-A7F4-E320D8B926C6}" dt="2026-03-20T06:42:58.520" v="1404" actId="478"/>
          <ac:spMkLst>
            <pc:docMk/>
            <pc:sldMk cId="1318965704" sldId="337"/>
            <ac:spMk id="17" creationId="{D700E564-BBE2-1CF2-156F-018E6E964F69}"/>
          </ac:spMkLst>
        </pc:spChg>
        <pc:spChg chg="del">
          <ac:chgData name="sam yu" userId="491d0663b568efce" providerId="LiveId" clId="{DB407D41-F111-437C-A7F4-E320D8B926C6}" dt="2026-03-20T06:42:58.520" v="1404" actId="478"/>
          <ac:spMkLst>
            <pc:docMk/>
            <pc:sldMk cId="1318965704" sldId="337"/>
            <ac:spMk id="20" creationId="{DF46DD6B-0BEE-C851-021B-F3D8BBB0362A}"/>
          </ac:spMkLst>
        </pc:spChg>
        <pc:picChg chg="del">
          <ac:chgData name="sam yu" userId="491d0663b568efce" providerId="LiveId" clId="{DB407D41-F111-437C-A7F4-E320D8B926C6}" dt="2026-03-20T06:42:58.520" v="1404" actId="478"/>
          <ac:picMkLst>
            <pc:docMk/>
            <pc:sldMk cId="1318965704" sldId="337"/>
            <ac:picMk id="3" creationId="{B98D29ED-9311-F8A9-8422-5BB575156E33}"/>
          </ac:picMkLst>
        </pc:picChg>
        <pc:picChg chg="add mod">
          <ac:chgData name="sam yu" userId="491d0663b568efce" providerId="LiveId" clId="{DB407D41-F111-437C-A7F4-E320D8B926C6}" dt="2026-03-20T08:02:54.842" v="2628" actId="1076"/>
          <ac:picMkLst>
            <pc:docMk/>
            <pc:sldMk cId="1318965704" sldId="337"/>
            <ac:picMk id="4" creationId="{894CC11D-CC81-E90F-ADCA-96E27E0B162B}"/>
          </ac:picMkLst>
        </pc:picChg>
        <pc:picChg chg="del">
          <ac:chgData name="sam yu" userId="491d0663b568efce" providerId="LiveId" clId="{DB407D41-F111-437C-A7F4-E320D8B926C6}" dt="2026-03-20T06:42:58.520" v="1404" actId="478"/>
          <ac:picMkLst>
            <pc:docMk/>
            <pc:sldMk cId="1318965704" sldId="337"/>
            <ac:picMk id="7" creationId="{52BCD104-682D-15E9-D495-D01209249497}"/>
          </ac:picMkLst>
        </pc:picChg>
      </pc:sldChg>
      <pc:sldChg chg="delSp add del mod">
        <pc:chgData name="sam yu" userId="491d0663b568efce" providerId="LiveId" clId="{DB407D41-F111-437C-A7F4-E320D8B926C6}" dt="2026-03-20T06:38:01.283" v="1195" actId="47"/>
        <pc:sldMkLst>
          <pc:docMk/>
          <pc:sldMk cId="1412278003" sldId="337"/>
        </pc:sldMkLst>
        <pc:spChg chg="del">
          <ac:chgData name="sam yu" userId="491d0663b568efce" providerId="LiveId" clId="{DB407D41-F111-437C-A7F4-E320D8B926C6}" dt="2026-03-20T06:30:15.655" v="641" actId="478"/>
          <ac:spMkLst>
            <pc:docMk/>
            <pc:sldMk cId="1412278003" sldId="337"/>
            <ac:spMk id="9" creationId="{A5B807B3-7F7B-770A-1142-2DB47653E763}"/>
          </ac:spMkLst>
        </pc:spChg>
      </pc:sldChg>
      <pc:sldChg chg="add del setBg">
        <pc:chgData name="sam yu" userId="491d0663b568efce" providerId="LiveId" clId="{DB407D41-F111-437C-A7F4-E320D8B926C6}" dt="2026-03-20T06:42:08.350" v="1313"/>
        <pc:sldMkLst>
          <pc:docMk/>
          <pc:sldMk cId="1987092505" sldId="337"/>
        </pc:sldMkLst>
      </pc:sldChg>
      <pc:sldChg chg="add del setBg">
        <pc:chgData name="sam yu" userId="491d0663b568efce" providerId="LiveId" clId="{DB407D41-F111-437C-A7F4-E320D8B926C6}" dt="2026-03-20T06:30:12.774" v="639"/>
        <pc:sldMkLst>
          <pc:docMk/>
          <pc:sldMk cId="3035663530" sldId="337"/>
        </pc:sldMkLst>
      </pc:sldChg>
      <pc:sldChg chg="new del">
        <pc:chgData name="sam yu" userId="491d0663b568efce" providerId="LiveId" clId="{DB407D41-F111-437C-A7F4-E320D8B926C6}" dt="2026-03-20T06:36:07.118" v="1075" actId="47"/>
        <pc:sldMkLst>
          <pc:docMk/>
          <pc:sldMk cId="31844820" sldId="338"/>
        </pc:sldMkLst>
      </pc:sldChg>
      <pc:sldChg chg="add del setBg">
        <pc:chgData name="sam yu" userId="491d0663b568efce" providerId="LiveId" clId="{DB407D41-F111-437C-A7F4-E320D8B926C6}" dt="2026-03-20T06:48:15.489" v="1881"/>
        <pc:sldMkLst>
          <pc:docMk/>
          <pc:sldMk cId="2922296409" sldId="338"/>
        </pc:sldMkLst>
      </pc:sldChg>
      <pc:sldChg chg="addSp delSp modSp add del mod delAnim modAnim">
        <pc:chgData name="sam yu" userId="491d0663b568efce" providerId="LiveId" clId="{DB407D41-F111-437C-A7F4-E320D8B926C6}" dt="2026-03-20T06:50:02.705" v="1976" actId="47"/>
        <pc:sldMkLst>
          <pc:docMk/>
          <pc:sldMk cId="3186389531" sldId="338"/>
        </pc:sldMkLst>
        <pc:spChg chg="mod">
          <ac:chgData name="sam yu" userId="491d0663b568efce" providerId="LiveId" clId="{DB407D41-F111-437C-A7F4-E320D8B926C6}" dt="2026-03-20T06:48:50.664" v="1936" actId="20577"/>
          <ac:spMkLst>
            <pc:docMk/>
            <pc:sldMk cId="3186389531" sldId="338"/>
            <ac:spMk id="11" creationId="{21F84281-BFE3-E002-F5F8-2119A477D101}"/>
          </ac:spMkLst>
        </pc:spChg>
        <pc:spChg chg="add mod">
          <ac:chgData name="sam yu" userId="491d0663b568efce" providerId="LiveId" clId="{DB407D41-F111-437C-A7F4-E320D8B926C6}" dt="2026-03-20T06:49:14.161" v="1939" actId="1076"/>
          <ac:spMkLst>
            <pc:docMk/>
            <pc:sldMk cId="3186389531" sldId="338"/>
            <ac:spMk id="13" creationId="{A9AEE073-CB2A-FA4B-85AB-8CB8231DB612}"/>
          </ac:spMkLst>
        </pc:spChg>
        <pc:spChg chg="add mod">
          <ac:chgData name="sam yu" userId="491d0663b568efce" providerId="LiveId" clId="{DB407D41-F111-437C-A7F4-E320D8B926C6}" dt="2026-03-20T06:49:14.161" v="1939" actId="1076"/>
          <ac:spMkLst>
            <pc:docMk/>
            <pc:sldMk cId="3186389531" sldId="338"/>
            <ac:spMk id="17" creationId="{535FAD5B-CE09-C28F-5821-7CF8D658D11F}"/>
          </ac:spMkLst>
        </pc:spChg>
        <pc:spChg chg="add mod">
          <ac:chgData name="sam yu" userId="491d0663b568efce" providerId="LiveId" clId="{DB407D41-F111-437C-A7F4-E320D8B926C6}" dt="2026-03-20T06:49:14.161" v="1939" actId="1076"/>
          <ac:spMkLst>
            <pc:docMk/>
            <pc:sldMk cId="3186389531" sldId="338"/>
            <ac:spMk id="18" creationId="{D107654D-1F22-30EA-05C0-67A7B6C2EFF1}"/>
          </ac:spMkLst>
        </pc:spChg>
        <pc:spChg chg="del">
          <ac:chgData name="sam yu" userId="491d0663b568efce" providerId="LiveId" clId="{DB407D41-F111-437C-A7F4-E320D8B926C6}" dt="2026-03-20T06:48:22.874" v="1885" actId="478"/>
          <ac:spMkLst>
            <pc:docMk/>
            <pc:sldMk cId="3186389531" sldId="338"/>
            <ac:spMk id="128" creationId="{B7C32D3D-9ADF-1A03-12C9-962079054C4A}"/>
          </ac:spMkLst>
        </pc:spChg>
        <pc:spChg chg="del">
          <ac:chgData name="sam yu" userId="491d0663b568efce" providerId="LiveId" clId="{DB407D41-F111-437C-A7F4-E320D8B926C6}" dt="2026-03-20T06:48:22.874" v="1885" actId="478"/>
          <ac:spMkLst>
            <pc:docMk/>
            <pc:sldMk cId="3186389531" sldId="338"/>
            <ac:spMk id="130" creationId="{1C23AC13-B964-7455-7483-3345F0E21F5C}"/>
          </ac:spMkLst>
        </pc:spChg>
        <pc:spChg chg="del">
          <ac:chgData name="sam yu" userId="491d0663b568efce" providerId="LiveId" clId="{DB407D41-F111-437C-A7F4-E320D8B926C6}" dt="2026-03-20T06:48:22.874" v="1885" actId="478"/>
          <ac:spMkLst>
            <pc:docMk/>
            <pc:sldMk cId="3186389531" sldId="338"/>
            <ac:spMk id="131" creationId="{BBEE82F5-3D5C-E0F8-3FDC-CAEAFFFC69E3}"/>
          </ac:spMkLst>
        </pc:spChg>
        <pc:spChg chg="del">
          <ac:chgData name="sam yu" userId="491d0663b568efce" providerId="LiveId" clId="{DB407D41-F111-437C-A7F4-E320D8B926C6}" dt="2026-03-20T06:48:22.874" v="1885" actId="478"/>
          <ac:spMkLst>
            <pc:docMk/>
            <pc:sldMk cId="3186389531" sldId="338"/>
            <ac:spMk id="133" creationId="{E97080BB-9F37-98F2-8C93-1CB3E8947904}"/>
          </ac:spMkLst>
        </pc:spChg>
        <pc:spChg chg="mod">
          <ac:chgData name="sam yu" userId="491d0663b568efce" providerId="LiveId" clId="{DB407D41-F111-437C-A7F4-E320D8B926C6}" dt="2026-03-20T06:48:23.969" v="1887" actId="6549"/>
          <ac:spMkLst>
            <pc:docMk/>
            <pc:sldMk cId="3186389531" sldId="338"/>
            <ac:spMk id="151" creationId="{BB212994-0A51-8D0B-0866-AE1713A7AAF6}"/>
          </ac:spMkLst>
        </pc:spChg>
        <pc:spChg chg="del">
          <ac:chgData name="sam yu" userId="491d0663b568efce" providerId="LiveId" clId="{DB407D41-F111-437C-A7F4-E320D8B926C6}" dt="2026-03-20T06:48:35.419" v="1894" actId="478"/>
          <ac:spMkLst>
            <pc:docMk/>
            <pc:sldMk cId="3186389531" sldId="338"/>
            <ac:spMk id="172" creationId="{8F35B5E9-3C0A-74BE-7242-8EAF1130D939}"/>
          </ac:spMkLst>
        </pc:spChg>
        <pc:grpChg chg="del">
          <ac:chgData name="sam yu" userId="491d0663b568efce" providerId="LiveId" clId="{DB407D41-F111-437C-A7F4-E320D8B926C6}" dt="2026-03-20T06:48:22.874" v="1885" actId="478"/>
          <ac:grpSpMkLst>
            <pc:docMk/>
            <pc:sldMk cId="3186389531" sldId="338"/>
            <ac:grpSpMk id="100" creationId="{0D9AB1AE-4190-8B51-5D7E-ED2DC4E405E0}"/>
          </ac:grpSpMkLst>
        </pc:grpChg>
        <pc:grpChg chg="del">
          <ac:chgData name="sam yu" userId="491d0663b568efce" providerId="LiveId" clId="{DB407D41-F111-437C-A7F4-E320D8B926C6}" dt="2026-03-20T06:48:22.874" v="1885" actId="478"/>
          <ac:grpSpMkLst>
            <pc:docMk/>
            <pc:sldMk cId="3186389531" sldId="338"/>
            <ac:grpSpMk id="104" creationId="{0364D9CF-8125-C3A2-8B8B-2C0B019B50A5}"/>
          </ac:grpSpMkLst>
        </pc:grpChg>
        <pc:grpChg chg="del">
          <ac:chgData name="sam yu" userId="491d0663b568efce" providerId="LiveId" clId="{DB407D41-F111-437C-A7F4-E320D8B926C6}" dt="2026-03-20T06:48:22.874" v="1885" actId="478"/>
          <ac:grpSpMkLst>
            <pc:docMk/>
            <pc:sldMk cId="3186389531" sldId="338"/>
            <ac:grpSpMk id="112" creationId="{4440A248-A0FE-F4BE-0CAE-59BB9BFDE25A}"/>
          </ac:grpSpMkLst>
        </pc:grpChg>
        <pc:grpChg chg="del">
          <ac:chgData name="sam yu" userId="491d0663b568efce" providerId="LiveId" clId="{DB407D41-F111-437C-A7F4-E320D8B926C6}" dt="2026-03-20T06:48:30.506" v="1890" actId="478"/>
          <ac:grpSpMkLst>
            <pc:docMk/>
            <pc:sldMk cId="3186389531" sldId="338"/>
            <ac:grpSpMk id="120" creationId="{60C67BBE-3D34-0F3B-89FF-3ADF1C42AEE2}"/>
          </ac:grpSpMkLst>
        </pc:grpChg>
        <pc:grpChg chg="del">
          <ac:chgData name="sam yu" userId="491d0663b568efce" providerId="LiveId" clId="{DB407D41-F111-437C-A7F4-E320D8B926C6}" dt="2026-03-20T06:48:31.619" v="1891" actId="478"/>
          <ac:grpSpMkLst>
            <pc:docMk/>
            <pc:sldMk cId="3186389531" sldId="338"/>
            <ac:grpSpMk id="124" creationId="{9B43F7B2-8D99-CD0F-A4FA-E9CF392961AA}"/>
          </ac:grpSpMkLst>
        </pc:grpChg>
        <pc:grpChg chg="del">
          <ac:chgData name="sam yu" userId="491d0663b568efce" providerId="LiveId" clId="{DB407D41-F111-437C-A7F4-E320D8B926C6}" dt="2026-03-20T06:48:33.174" v="1893" actId="478"/>
          <ac:grpSpMkLst>
            <pc:docMk/>
            <pc:sldMk cId="3186389531" sldId="338"/>
            <ac:grpSpMk id="150" creationId="{5204F400-762C-9485-DE8E-AA2049B9AD93}"/>
          </ac:grpSpMkLst>
        </pc:grpChg>
        <pc:grpChg chg="del">
          <ac:chgData name="sam yu" userId="491d0663b568efce" providerId="LiveId" clId="{DB407D41-F111-437C-A7F4-E320D8B926C6}" dt="2026-03-20T06:48:22.874" v="1885" actId="478"/>
          <ac:grpSpMkLst>
            <pc:docMk/>
            <pc:sldMk cId="3186389531" sldId="338"/>
            <ac:grpSpMk id="162" creationId="{7DC5B142-5E91-7648-6771-C768319421DC}"/>
          </ac:grpSpMkLst>
        </pc:grpChg>
        <pc:grpChg chg="add del">
          <ac:chgData name="sam yu" userId="491d0663b568efce" providerId="LiveId" clId="{DB407D41-F111-437C-A7F4-E320D8B926C6}" dt="2026-03-20T06:48:25.949" v="1889" actId="478"/>
          <ac:grpSpMkLst>
            <pc:docMk/>
            <pc:sldMk cId="3186389531" sldId="338"/>
            <ac:grpSpMk id="174" creationId="{BCC73EA1-6CCD-F700-405C-70CB8E3572E1}"/>
          </ac:grpSpMkLst>
        </pc:grpChg>
        <pc:picChg chg="add mod">
          <ac:chgData name="sam yu" userId="491d0663b568efce" providerId="LiveId" clId="{DB407D41-F111-437C-A7F4-E320D8B926C6}" dt="2026-03-20T06:49:14.161" v="1939" actId="1076"/>
          <ac:picMkLst>
            <pc:docMk/>
            <pc:sldMk cId="3186389531" sldId="338"/>
            <ac:picMk id="4" creationId="{3982754D-E7EF-CA50-8383-FF1A8AF35BC3}"/>
          </ac:picMkLst>
        </pc:picChg>
        <pc:picChg chg="add mod">
          <ac:chgData name="sam yu" userId="491d0663b568efce" providerId="LiveId" clId="{DB407D41-F111-437C-A7F4-E320D8B926C6}" dt="2026-03-20T06:49:14.161" v="1939" actId="1076"/>
          <ac:picMkLst>
            <pc:docMk/>
            <pc:sldMk cId="3186389531" sldId="338"/>
            <ac:picMk id="5" creationId="{85CF08C6-8358-FFD1-9E17-9553B12E2D4A}"/>
          </ac:picMkLst>
        </pc:picChg>
        <pc:picChg chg="add mod">
          <ac:chgData name="sam yu" userId="491d0663b568efce" providerId="LiveId" clId="{DB407D41-F111-437C-A7F4-E320D8B926C6}" dt="2026-03-20T06:49:14.161" v="1939" actId="1076"/>
          <ac:picMkLst>
            <pc:docMk/>
            <pc:sldMk cId="3186389531" sldId="338"/>
            <ac:picMk id="6" creationId="{14D86A1C-0B52-F129-A2D3-076262AD20DE}"/>
          </ac:picMkLst>
        </pc:picChg>
        <pc:picChg chg="add mod">
          <ac:chgData name="sam yu" userId="491d0663b568efce" providerId="LiveId" clId="{DB407D41-F111-437C-A7F4-E320D8B926C6}" dt="2026-03-20T06:49:14.161" v="1939" actId="1076"/>
          <ac:picMkLst>
            <pc:docMk/>
            <pc:sldMk cId="3186389531" sldId="338"/>
            <ac:picMk id="7" creationId="{062ADE30-79DB-8E0E-9B0B-EDBF92A1517E}"/>
          </ac:picMkLst>
        </pc:picChg>
        <pc:picChg chg="del">
          <ac:chgData name="sam yu" userId="491d0663b568efce" providerId="LiveId" clId="{DB407D41-F111-437C-A7F4-E320D8B926C6}" dt="2026-03-20T06:48:22.874" v="1885" actId="478"/>
          <ac:picMkLst>
            <pc:docMk/>
            <pc:sldMk cId="3186389531" sldId="338"/>
            <ac:picMk id="95" creationId="{B4276457-0E60-7740-45C9-9B94FFE25EEC}"/>
          </ac:picMkLst>
        </pc:picChg>
        <pc:picChg chg="del">
          <ac:chgData name="sam yu" userId="491d0663b568efce" providerId="LiveId" clId="{DB407D41-F111-437C-A7F4-E320D8B926C6}" dt="2026-03-20T06:48:32.079" v="1892" actId="478"/>
          <ac:picMkLst>
            <pc:docMk/>
            <pc:sldMk cId="3186389531" sldId="338"/>
            <ac:picMk id="129" creationId="{12FA6400-B21C-4CCE-895A-7AF7BD0FB879}"/>
          </ac:picMkLst>
        </pc:picChg>
        <pc:picChg chg="del">
          <ac:chgData name="sam yu" userId="491d0663b568efce" providerId="LiveId" clId="{DB407D41-F111-437C-A7F4-E320D8B926C6}" dt="2026-03-20T06:48:22.874" v="1885" actId="478"/>
          <ac:picMkLst>
            <pc:docMk/>
            <pc:sldMk cId="3186389531" sldId="338"/>
            <ac:picMk id="132" creationId="{0A665C2D-184A-388C-2822-F322DCA5B2A7}"/>
          </ac:picMkLst>
        </pc:picChg>
        <pc:picChg chg="del">
          <ac:chgData name="sam yu" userId="491d0663b568efce" providerId="LiveId" clId="{DB407D41-F111-437C-A7F4-E320D8B926C6}" dt="2026-03-20T06:48:23.368" v="1886" actId="478"/>
          <ac:picMkLst>
            <pc:docMk/>
            <pc:sldMk cId="3186389531" sldId="338"/>
            <ac:picMk id="173" creationId="{0C50C18B-EA90-A633-FB00-1FEA1A156650}"/>
          </ac:picMkLst>
        </pc:picChg>
        <pc:cxnChg chg="add mod">
          <ac:chgData name="sam yu" userId="491d0663b568efce" providerId="LiveId" clId="{DB407D41-F111-437C-A7F4-E320D8B926C6}" dt="2026-03-20T06:49:14.161" v="1939" actId="1076"/>
          <ac:cxnSpMkLst>
            <pc:docMk/>
            <pc:sldMk cId="3186389531" sldId="338"/>
            <ac:cxnSpMk id="19" creationId="{1F6D2236-F5F7-CD77-C16F-59572D1F5132}"/>
          </ac:cxnSpMkLst>
        </pc:cxnChg>
        <pc:cxnChg chg="add mod">
          <ac:chgData name="sam yu" userId="491d0663b568efce" providerId="LiveId" clId="{DB407D41-F111-437C-A7F4-E320D8B926C6}" dt="2026-03-20T06:49:14.161" v="1939" actId="1076"/>
          <ac:cxnSpMkLst>
            <pc:docMk/>
            <pc:sldMk cId="3186389531" sldId="338"/>
            <ac:cxnSpMk id="20" creationId="{7D87BE00-5037-3187-EF48-4C5AA977D1C1}"/>
          </ac:cxnSpMkLst>
        </pc:cxnChg>
      </pc:sldChg>
      <pc:sldChg chg="new del">
        <pc:chgData name="sam yu" userId="491d0663b568efce" providerId="LiveId" clId="{DB407D41-F111-437C-A7F4-E320D8B926C6}" dt="2026-03-20T06:48:10.116" v="1877" actId="680"/>
        <pc:sldMkLst>
          <pc:docMk/>
          <pc:sldMk cId="3968400869" sldId="338"/>
        </pc:sldMkLst>
      </pc:sldChg>
      <pc:sldChg chg="add del setBg">
        <pc:chgData name="sam yu" userId="491d0663b568efce" providerId="LiveId" clId="{DB407D41-F111-437C-A7F4-E320D8B926C6}" dt="2026-03-20T06:48:12.677" v="1879"/>
        <pc:sldMkLst>
          <pc:docMk/>
          <pc:sldMk cId="4028135476" sldId="338"/>
        </pc:sldMkLst>
      </pc:sldChg>
      <pc:sldChg chg="add del setBg">
        <pc:chgData name="sam yu" userId="491d0663b568efce" providerId="LiveId" clId="{DB407D41-F111-437C-A7F4-E320D8B926C6}" dt="2026-03-20T06:48:19.071" v="1883"/>
        <pc:sldMkLst>
          <pc:docMk/>
          <pc:sldMk cId="4153576680" sldId="338"/>
        </pc:sldMkLst>
      </pc:sldChg>
      <pc:sldChg chg="addSp modSp new del mod">
        <pc:chgData name="sam yu" userId="491d0663b568efce" providerId="LiveId" clId="{DB407D41-F111-437C-A7F4-E320D8B926C6}" dt="2026-03-20T06:55:23.801" v="1997" actId="47"/>
        <pc:sldMkLst>
          <pc:docMk/>
          <pc:sldMk cId="10518624" sldId="339"/>
        </pc:sldMkLst>
        <pc:spChg chg="add mod">
          <ac:chgData name="sam yu" userId="491d0663b568efce" providerId="LiveId" clId="{DB407D41-F111-437C-A7F4-E320D8B926C6}" dt="2026-03-20T06:49:17.859" v="1943" actId="1076"/>
          <ac:spMkLst>
            <pc:docMk/>
            <pc:sldMk cId="10518624" sldId="339"/>
            <ac:spMk id="6" creationId="{72299584-ECA0-723A-C21B-1D76C7684312}"/>
          </ac:spMkLst>
        </pc:spChg>
        <pc:spChg chg="add mod">
          <ac:chgData name="sam yu" userId="491d0663b568efce" providerId="LiveId" clId="{DB407D41-F111-437C-A7F4-E320D8B926C6}" dt="2026-03-20T06:49:17.859" v="1943" actId="1076"/>
          <ac:spMkLst>
            <pc:docMk/>
            <pc:sldMk cId="10518624" sldId="339"/>
            <ac:spMk id="7" creationId="{E6FEC8CC-92C0-0C3E-940F-19C8530A0EE5}"/>
          </ac:spMkLst>
        </pc:spChg>
        <pc:spChg chg="add mod">
          <ac:chgData name="sam yu" userId="491d0663b568efce" providerId="LiveId" clId="{DB407D41-F111-437C-A7F4-E320D8B926C6}" dt="2026-03-20T06:49:17.859" v="1943" actId="1076"/>
          <ac:spMkLst>
            <pc:docMk/>
            <pc:sldMk cId="10518624" sldId="339"/>
            <ac:spMk id="8" creationId="{CFBB339C-61A3-43E2-4101-981A9AEF43AB}"/>
          </ac:spMkLst>
        </pc:spChg>
        <pc:picChg chg="add mod">
          <ac:chgData name="sam yu" userId="491d0663b568efce" providerId="LiveId" clId="{DB407D41-F111-437C-A7F4-E320D8B926C6}" dt="2026-03-20T06:49:17.859" v="1943" actId="1076"/>
          <ac:picMkLst>
            <pc:docMk/>
            <pc:sldMk cId="10518624" sldId="339"/>
            <ac:picMk id="2" creationId="{0BD064AB-D59B-AA80-7907-143860B208E4}"/>
          </ac:picMkLst>
        </pc:picChg>
        <pc:picChg chg="add mod">
          <ac:chgData name="sam yu" userId="491d0663b568efce" providerId="LiveId" clId="{DB407D41-F111-437C-A7F4-E320D8B926C6}" dt="2026-03-20T06:49:17.859" v="1943" actId="1076"/>
          <ac:picMkLst>
            <pc:docMk/>
            <pc:sldMk cId="10518624" sldId="339"/>
            <ac:picMk id="3" creationId="{9840245E-6286-5C38-6E93-4DA8B8D2A050}"/>
          </ac:picMkLst>
        </pc:picChg>
        <pc:picChg chg="add mod">
          <ac:chgData name="sam yu" userId="491d0663b568efce" providerId="LiveId" clId="{DB407D41-F111-437C-A7F4-E320D8B926C6}" dt="2026-03-20T06:49:17.859" v="1943" actId="1076"/>
          <ac:picMkLst>
            <pc:docMk/>
            <pc:sldMk cId="10518624" sldId="339"/>
            <ac:picMk id="4" creationId="{B7C374C8-D62F-BC79-1B56-5C969FEBB146}"/>
          </ac:picMkLst>
        </pc:picChg>
        <pc:picChg chg="add mod">
          <ac:chgData name="sam yu" userId="491d0663b568efce" providerId="LiveId" clId="{DB407D41-F111-437C-A7F4-E320D8B926C6}" dt="2026-03-20T06:49:17.859" v="1943" actId="1076"/>
          <ac:picMkLst>
            <pc:docMk/>
            <pc:sldMk cId="10518624" sldId="339"/>
            <ac:picMk id="5" creationId="{F33B6720-F22D-5033-152F-4595CF4CD986}"/>
          </ac:picMkLst>
        </pc:picChg>
        <pc:cxnChg chg="add mod">
          <ac:chgData name="sam yu" userId="491d0663b568efce" providerId="LiveId" clId="{DB407D41-F111-437C-A7F4-E320D8B926C6}" dt="2026-03-20T06:49:17.859" v="1943" actId="1076"/>
          <ac:cxnSpMkLst>
            <pc:docMk/>
            <pc:sldMk cId="10518624" sldId="339"/>
            <ac:cxnSpMk id="9" creationId="{35A9234C-4139-12A7-DF38-B1EEF32C6395}"/>
          </ac:cxnSpMkLst>
        </pc:cxnChg>
        <pc:cxnChg chg="add mod">
          <ac:chgData name="sam yu" userId="491d0663b568efce" providerId="LiveId" clId="{DB407D41-F111-437C-A7F4-E320D8B926C6}" dt="2026-03-20T06:49:17.859" v="1943" actId="1076"/>
          <ac:cxnSpMkLst>
            <pc:docMk/>
            <pc:sldMk cId="10518624" sldId="339"/>
            <ac:cxnSpMk id="10" creationId="{C4858E55-202C-19B4-A316-671E446186CB}"/>
          </ac:cxnSpMkLst>
        </pc:cxnChg>
      </pc:sldChg>
      <pc:sldChg chg="add del setBg">
        <pc:chgData name="sam yu" userId="491d0663b568efce" providerId="LiveId" clId="{DB407D41-F111-437C-A7F4-E320D8B926C6}" dt="2026-03-20T06:36:05.855" v="1073"/>
        <pc:sldMkLst>
          <pc:docMk/>
          <pc:sldMk cId="1384039718" sldId="339"/>
        </pc:sldMkLst>
      </pc:sldChg>
      <pc:sldChg chg="addSp delSp modSp add del mod modAnim">
        <pc:chgData name="sam yu" userId="491d0663b568efce" providerId="LiveId" clId="{DB407D41-F111-437C-A7F4-E320D8B926C6}" dt="2026-03-20T06:36:48.104" v="1082" actId="47"/>
        <pc:sldMkLst>
          <pc:docMk/>
          <pc:sldMk cId="1837298898" sldId="339"/>
        </pc:sldMkLst>
        <pc:spChg chg="mod">
          <ac:chgData name="sam yu" userId="491d0663b568efce" providerId="LiveId" clId="{DB407D41-F111-437C-A7F4-E320D8B926C6}" dt="2026-03-20T06:36:10.265" v="1077" actId="20577"/>
          <ac:spMkLst>
            <pc:docMk/>
            <pc:sldMk cId="1837298898" sldId="339"/>
            <ac:spMk id="11" creationId="{0F5733EC-7FE3-B7F7-B228-D033FF138973}"/>
          </ac:spMkLst>
        </pc:spChg>
        <pc:spChg chg="add mod">
          <ac:chgData name="sam yu" userId="491d0663b568efce" providerId="LiveId" clId="{DB407D41-F111-437C-A7F4-E320D8B926C6}" dt="2026-03-20T06:36:38.171" v="1081" actId="1076"/>
          <ac:spMkLst>
            <pc:docMk/>
            <pc:sldMk cId="1837298898" sldId="339"/>
            <ac:spMk id="13" creationId="{5E5A9459-C4C7-CF39-30EA-8F1585C31D87}"/>
          </ac:spMkLst>
        </pc:spChg>
        <pc:spChg chg="del">
          <ac:chgData name="sam yu" userId="491d0663b568efce" providerId="LiveId" clId="{DB407D41-F111-437C-A7F4-E320D8B926C6}" dt="2026-03-20T06:36:14.851" v="1078" actId="478"/>
          <ac:spMkLst>
            <pc:docMk/>
            <pc:sldMk cId="1837298898" sldId="339"/>
            <ac:spMk id="15" creationId="{77B45F93-7FCF-646A-531F-8A0AA89CF19D}"/>
          </ac:spMkLst>
        </pc:spChg>
        <pc:spChg chg="add mod">
          <ac:chgData name="sam yu" userId="491d0663b568efce" providerId="LiveId" clId="{DB407D41-F111-437C-A7F4-E320D8B926C6}" dt="2026-03-20T06:36:38.171" v="1081" actId="1076"/>
          <ac:spMkLst>
            <pc:docMk/>
            <pc:sldMk cId="1837298898" sldId="339"/>
            <ac:spMk id="17" creationId="{7FD30A7B-B468-DA48-4A8B-990874BCCBA8}"/>
          </ac:spMkLst>
        </pc:spChg>
        <pc:spChg chg="add mod">
          <ac:chgData name="sam yu" userId="491d0663b568efce" providerId="LiveId" clId="{DB407D41-F111-437C-A7F4-E320D8B926C6}" dt="2026-03-20T06:36:38.171" v="1081" actId="1076"/>
          <ac:spMkLst>
            <pc:docMk/>
            <pc:sldMk cId="1837298898" sldId="339"/>
            <ac:spMk id="18" creationId="{4E353BA0-1BED-A6D7-E1B5-FBA61E4E9A13}"/>
          </ac:spMkLst>
        </pc:spChg>
        <pc:spChg chg="del">
          <ac:chgData name="sam yu" userId="491d0663b568efce" providerId="LiveId" clId="{DB407D41-F111-437C-A7F4-E320D8B926C6}" dt="2026-03-20T06:36:14.851" v="1078" actId="478"/>
          <ac:spMkLst>
            <pc:docMk/>
            <pc:sldMk cId="1837298898" sldId="339"/>
            <ac:spMk id="130" creationId="{12C06EC9-8320-51AF-10E2-C0609B308AA3}"/>
          </ac:spMkLst>
        </pc:spChg>
        <pc:spChg chg="del">
          <ac:chgData name="sam yu" userId="491d0663b568efce" providerId="LiveId" clId="{DB407D41-F111-437C-A7F4-E320D8B926C6}" dt="2026-03-20T06:36:14.851" v="1078" actId="478"/>
          <ac:spMkLst>
            <pc:docMk/>
            <pc:sldMk cId="1837298898" sldId="339"/>
            <ac:spMk id="131" creationId="{58AC95EB-D8E1-FCA0-5630-1E5F02397441}"/>
          </ac:spMkLst>
        </pc:spChg>
        <pc:spChg chg="del">
          <ac:chgData name="sam yu" userId="491d0663b568efce" providerId="LiveId" clId="{DB407D41-F111-437C-A7F4-E320D8B926C6}" dt="2026-03-20T06:36:14.851" v="1078" actId="478"/>
          <ac:spMkLst>
            <pc:docMk/>
            <pc:sldMk cId="1837298898" sldId="339"/>
            <ac:spMk id="133" creationId="{A08CC86E-8027-739F-06FB-364F7EEA7708}"/>
          </ac:spMkLst>
        </pc:spChg>
        <pc:spChg chg="del">
          <ac:chgData name="sam yu" userId="491d0663b568efce" providerId="LiveId" clId="{DB407D41-F111-437C-A7F4-E320D8B926C6}" dt="2026-03-20T06:36:14.851" v="1078" actId="478"/>
          <ac:spMkLst>
            <pc:docMk/>
            <pc:sldMk cId="1837298898" sldId="339"/>
            <ac:spMk id="172" creationId="{F8363114-7EA3-343B-69B4-5A435B950CF5}"/>
          </ac:spMkLst>
        </pc:spChg>
        <pc:grpChg chg="del">
          <ac:chgData name="sam yu" userId="491d0663b568efce" providerId="LiveId" clId="{DB407D41-F111-437C-A7F4-E320D8B926C6}" dt="2026-03-20T06:36:14.851" v="1078" actId="478"/>
          <ac:grpSpMkLst>
            <pc:docMk/>
            <pc:sldMk cId="1837298898" sldId="339"/>
            <ac:grpSpMk id="150" creationId="{782BE424-A5C3-37E1-95C9-BD7048463248}"/>
          </ac:grpSpMkLst>
        </pc:grpChg>
        <pc:picChg chg="add mod">
          <ac:chgData name="sam yu" userId="491d0663b568efce" providerId="LiveId" clId="{DB407D41-F111-437C-A7F4-E320D8B926C6}" dt="2026-03-20T06:36:38.171" v="1081" actId="1076"/>
          <ac:picMkLst>
            <pc:docMk/>
            <pc:sldMk cId="1837298898" sldId="339"/>
            <ac:picMk id="4" creationId="{9811926E-9473-3572-8988-D00BEFB56F02}"/>
          </ac:picMkLst>
        </pc:picChg>
        <pc:picChg chg="add mod">
          <ac:chgData name="sam yu" userId="491d0663b568efce" providerId="LiveId" clId="{DB407D41-F111-437C-A7F4-E320D8B926C6}" dt="2026-03-20T06:36:38.171" v="1081" actId="1076"/>
          <ac:picMkLst>
            <pc:docMk/>
            <pc:sldMk cId="1837298898" sldId="339"/>
            <ac:picMk id="5" creationId="{4CD26D48-58F8-B563-CB53-4ACFF363386C}"/>
          </ac:picMkLst>
        </pc:picChg>
        <pc:picChg chg="add mod">
          <ac:chgData name="sam yu" userId="491d0663b568efce" providerId="LiveId" clId="{DB407D41-F111-437C-A7F4-E320D8B926C6}" dt="2026-03-20T06:36:38.171" v="1081" actId="1076"/>
          <ac:picMkLst>
            <pc:docMk/>
            <pc:sldMk cId="1837298898" sldId="339"/>
            <ac:picMk id="6" creationId="{67643E17-9863-057A-CFC4-E0F1ADFD55A3}"/>
          </ac:picMkLst>
        </pc:picChg>
        <pc:picChg chg="add mod">
          <ac:chgData name="sam yu" userId="491d0663b568efce" providerId="LiveId" clId="{DB407D41-F111-437C-A7F4-E320D8B926C6}" dt="2026-03-20T06:36:38.171" v="1081" actId="1076"/>
          <ac:picMkLst>
            <pc:docMk/>
            <pc:sldMk cId="1837298898" sldId="339"/>
            <ac:picMk id="7" creationId="{537AB001-CF28-FDE6-3DBC-720EA5DD3FC2}"/>
          </ac:picMkLst>
        </pc:picChg>
        <pc:picChg chg="del">
          <ac:chgData name="sam yu" userId="491d0663b568efce" providerId="LiveId" clId="{DB407D41-F111-437C-A7F4-E320D8B926C6}" dt="2026-03-20T06:36:14.851" v="1078" actId="478"/>
          <ac:picMkLst>
            <pc:docMk/>
            <pc:sldMk cId="1837298898" sldId="339"/>
            <ac:picMk id="95" creationId="{8AF0106A-1C11-FFA0-2FA6-919DACA689D1}"/>
          </ac:picMkLst>
        </pc:picChg>
        <pc:picChg chg="del">
          <ac:chgData name="sam yu" userId="491d0663b568efce" providerId="LiveId" clId="{DB407D41-F111-437C-A7F4-E320D8B926C6}" dt="2026-03-20T06:36:14.851" v="1078" actId="478"/>
          <ac:picMkLst>
            <pc:docMk/>
            <pc:sldMk cId="1837298898" sldId="339"/>
            <ac:picMk id="129" creationId="{346B8DF2-BC3B-213A-0179-1517B4A46FAF}"/>
          </ac:picMkLst>
        </pc:picChg>
        <pc:picChg chg="del">
          <ac:chgData name="sam yu" userId="491d0663b568efce" providerId="LiveId" clId="{DB407D41-F111-437C-A7F4-E320D8B926C6}" dt="2026-03-20T06:36:14.851" v="1078" actId="478"/>
          <ac:picMkLst>
            <pc:docMk/>
            <pc:sldMk cId="1837298898" sldId="339"/>
            <ac:picMk id="132" creationId="{C3CA7A09-B868-5FEB-E6EB-29E65ABBE671}"/>
          </ac:picMkLst>
        </pc:picChg>
        <pc:picChg chg="del">
          <ac:chgData name="sam yu" userId="491d0663b568efce" providerId="LiveId" clId="{DB407D41-F111-437C-A7F4-E320D8B926C6}" dt="2026-03-20T06:36:14.851" v="1078" actId="478"/>
          <ac:picMkLst>
            <pc:docMk/>
            <pc:sldMk cId="1837298898" sldId="339"/>
            <ac:picMk id="173" creationId="{5FFB88DE-CA05-D2D5-D440-A84DC03C8D8D}"/>
          </ac:picMkLst>
        </pc:picChg>
        <pc:cxnChg chg="add mod">
          <ac:chgData name="sam yu" userId="491d0663b568efce" providerId="LiveId" clId="{DB407D41-F111-437C-A7F4-E320D8B926C6}" dt="2026-03-20T06:36:38.171" v="1081" actId="1076"/>
          <ac:cxnSpMkLst>
            <pc:docMk/>
            <pc:sldMk cId="1837298898" sldId="339"/>
            <ac:cxnSpMk id="19" creationId="{F5063520-2378-3E24-FF31-47349E24BE44}"/>
          </ac:cxnSpMkLst>
        </pc:cxnChg>
        <pc:cxnChg chg="add mod">
          <ac:chgData name="sam yu" userId="491d0663b568efce" providerId="LiveId" clId="{DB407D41-F111-437C-A7F4-E320D8B926C6}" dt="2026-03-20T06:36:38.171" v="1081" actId="1076"/>
          <ac:cxnSpMkLst>
            <pc:docMk/>
            <pc:sldMk cId="1837298898" sldId="339"/>
            <ac:cxnSpMk id="20" creationId="{E68F2B36-20CD-DAF9-89E0-A33E633A5029}"/>
          </ac:cxnSpMkLst>
        </pc:cxnChg>
      </pc:sldChg>
      <pc:sldChg chg="add del setBg">
        <pc:chgData name="sam yu" userId="491d0663b568efce" providerId="LiveId" clId="{DB407D41-F111-437C-A7F4-E320D8B926C6}" dt="2026-03-20T06:49:28.036" v="1948" actId="47"/>
        <pc:sldMkLst>
          <pc:docMk/>
          <pc:sldMk cId="924319563" sldId="340"/>
        </pc:sldMkLst>
      </pc:sldChg>
      <pc:sldChg chg="add del setBg">
        <pc:chgData name="sam yu" userId="491d0663b568efce" providerId="LiveId" clId="{DB407D41-F111-437C-A7F4-E320D8B926C6}" dt="2026-03-20T06:49:26.527" v="1946"/>
        <pc:sldMkLst>
          <pc:docMk/>
          <pc:sldMk cId="2488955606" sldId="341"/>
        </pc:sldMkLst>
      </pc:sldChg>
      <pc:sldChg chg="addSp delSp modSp add mod">
        <pc:chgData name="sam yu" userId="491d0663b568efce" providerId="LiveId" clId="{DB407D41-F111-437C-A7F4-E320D8B926C6}" dt="2026-03-20T08:08:55.600" v="2810"/>
        <pc:sldMkLst>
          <pc:docMk/>
          <pc:sldMk cId="3897896943" sldId="341"/>
        </pc:sldMkLst>
        <pc:spChg chg="mod">
          <ac:chgData name="sam yu" userId="491d0663b568efce" providerId="LiveId" clId="{DB407D41-F111-437C-A7F4-E320D8B926C6}" dt="2026-03-20T06:49:34.805" v="1953" actId="1076"/>
          <ac:spMkLst>
            <pc:docMk/>
            <pc:sldMk cId="3897896943" sldId="341"/>
            <ac:spMk id="5" creationId="{6A79EF8B-334C-1511-D8A4-EAAE7F3474E0}"/>
          </ac:spMkLst>
        </pc:spChg>
        <pc:spChg chg="mod">
          <ac:chgData name="sam yu" userId="491d0663b568efce" providerId="LiveId" clId="{DB407D41-F111-437C-A7F4-E320D8B926C6}" dt="2026-03-20T06:49:55.898" v="1974" actId="1076"/>
          <ac:spMkLst>
            <pc:docMk/>
            <pc:sldMk cId="3897896943" sldId="341"/>
            <ac:spMk id="6" creationId="{F2FEA209-4A13-C28A-F1F4-45CB2320B592}"/>
          </ac:spMkLst>
        </pc:spChg>
        <pc:spChg chg="del">
          <ac:chgData name="sam yu" userId="491d0663b568efce" providerId="LiveId" clId="{DB407D41-F111-437C-A7F4-E320D8B926C6}" dt="2026-03-20T06:49:40.291" v="1955" actId="478"/>
          <ac:spMkLst>
            <pc:docMk/>
            <pc:sldMk cId="3897896943" sldId="341"/>
            <ac:spMk id="9" creationId="{5B6B64E2-7D02-0D75-09C4-BEDDA23E05A0}"/>
          </ac:spMkLst>
        </pc:spChg>
        <pc:spChg chg="add del mod">
          <ac:chgData name="sam yu" userId="491d0663b568efce" providerId="LiveId" clId="{DB407D41-F111-437C-A7F4-E320D8B926C6}" dt="2026-03-20T06:55:14.577" v="1994" actId="478"/>
          <ac:spMkLst>
            <pc:docMk/>
            <pc:sldMk cId="3897896943" sldId="341"/>
            <ac:spMk id="11" creationId="{932A9CF7-1E3F-F87E-4766-AB07ADAA86F0}"/>
          </ac:spMkLst>
        </pc:spChg>
        <pc:spChg chg="add del mod">
          <ac:chgData name="sam yu" userId="491d0663b568efce" providerId="LiveId" clId="{DB407D41-F111-437C-A7F4-E320D8B926C6}" dt="2026-03-20T06:55:12.167" v="1993" actId="478"/>
          <ac:spMkLst>
            <pc:docMk/>
            <pc:sldMk cId="3897896943" sldId="341"/>
            <ac:spMk id="13" creationId="{1D151CC8-7370-0986-0A42-B8C2C5491E7C}"/>
          </ac:spMkLst>
        </pc:spChg>
        <pc:spChg chg="add del mod">
          <ac:chgData name="sam yu" userId="491d0663b568efce" providerId="LiveId" clId="{DB407D41-F111-437C-A7F4-E320D8B926C6}" dt="2026-03-20T06:55:12.167" v="1993" actId="478"/>
          <ac:spMkLst>
            <pc:docMk/>
            <pc:sldMk cId="3897896943" sldId="341"/>
            <ac:spMk id="14" creationId="{C12C56EB-7269-A352-9D0A-7CA080E958F9}"/>
          </ac:spMkLst>
        </pc:spChg>
        <pc:spChg chg="del">
          <ac:chgData name="sam yu" userId="491d0663b568efce" providerId="LiveId" clId="{DB407D41-F111-437C-A7F4-E320D8B926C6}" dt="2026-03-20T06:49:37.690" v="1954" actId="478"/>
          <ac:spMkLst>
            <pc:docMk/>
            <pc:sldMk cId="3897896943" sldId="341"/>
            <ac:spMk id="16" creationId="{D7CF8996-8569-BE95-6F87-2CAA2CA84AD3}"/>
          </ac:spMkLst>
        </pc:spChg>
        <pc:spChg chg="add del mod">
          <ac:chgData name="sam yu" userId="491d0663b568efce" providerId="LiveId" clId="{DB407D41-F111-437C-A7F4-E320D8B926C6}" dt="2026-03-20T06:50:20.377" v="1981" actId="478"/>
          <ac:spMkLst>
            <pc:docMk/>
            <pc:sldMk cId="3897896943" sldId="341"/>
            <ac:spMk id="19" creationId="{09DAE2BE-D47E-338C-7E65-90A0271BA8B4}"/>
          </ac:spMkLst>
        </pc:spChg>
        <pc:spChg chg="add del mod">
          <ac:chgData name="sam yu" userId="491d0663b568efce" providerId="LiveId" clId="{DB407D41-F111-437C-A7F4-E320D8B926C6}" dt="2026-03-20T06:55:12.167" v="1993" actId="478"/>
          <ac:spMkLst>
            <pc:docMk/>
            <pc:sldMk cId="3897896943" sldId="341"/>
            <ac:spMk id="20" creationId="{259A204C-66F7-722E-2A79-76D3B1E5DB59}"/>
          </ac:spMkLst>
        </pc:spChg>
        <pc:spChg chg="add del mod">
          <ac:chgData name="sam yu" userId="491d0663b568efce" providerId="LiveId" clId="{DB407D41-F111-437C-A7F4-E320D8B926C6}" dt="2026-03-20T06:55:12.167" v="1993" actId="478"/>
          <ac:spMkLst>
            <pc:docMk/>
            <pc:sldMk cId="3897896943" sldId="341"/>
            <ac:spMk id="21" creationId="{DDD02B59-B0FE-121C-7CC5-C7D5981D2589}"/>
          </ac:spMkLst>
        </pc:spChg>
        <pc:spChg chg="add del mod">
          <ac:chgData name="sam yu" userId="491d0663b568efce" providerId="LiveId" clId="{DB407D41-F111-437C-A7F4-E320D8B926C6}" dt="2026-03-20T06:55:12.167" v="1993" actId="478"/>
          <ac:spMkLst>
            <pc:docMk/>
            <pc:sldMk cId="3897896943" sldId="341"/>
            <ac:spMk id="22" creationId="{C1C5DBC5-37B7-8599-8297-4DDBD041A5AC}"/>
          </ac:spMkLst>
        </pc:spChg>
        <pc:spChg chg="add mod">
          <ac:chgData name="sam yu" userId="491d0663b568efce" providerId="LiveId" clId="{DB407D41-F111-437C-A7F4-E320D8B926C6}" dt="2026-03-20T06:55:16.952" v="1996" actId="1076"/>
          <ac:spMkLst>
            <pc:docMk/>
            <pc:sldMk cId="3897896943" sldId="341"/>
            <ac:spMk id="25" creationId="{D3D6C7AC-AAB0-C27C-E566-68B324591BB8}"/>
          </ac:spMkLst>
        </pc:spChg>
        <pc:spChg chg="add mod">
          <ac:chgData name="sam yu" userId="491d0663b568efce" providerId="LiveId" clId="{DB407D41-F111-437C-A7F4-E320D8B926C6}" dt="2026-03-20T06:58:01.647" v="2098" actId="20577"/>
          <ac:spMkLst>
            <pc:docMk/>
            <pc:sldMk cId="3897896943" sldId="341"/>
            <ac:spMk id="26" creationId="{5DA5BF73-C4EF-A53B-C1D2-A11A49DB673B}"/>
          </ac:spMkLst>
        </pc:spChg>
        <pc:spChg chg="add mod">
          <ac:chgData name="sam yu" userId="491d0663b568efce" providerId="LiveId" clId="{DB407D41-F111-437C-A7F4-E320D8B926C6}" dt="2026-03-20T06:56:12.325" v="2012" actId="14100"/>
          <ac:spMkLst>
            <pc:docMk/>
            <pc:sldMk cId="3897896943" sldId="341"/>
            <ac:spMk id="27" creationId="{475508DE-DEDC-3ABC-9596-1BFA74155956}"/>
          </ac:spMkLst>
        </pc:spChg>
        <pc:spChg chg="add mod">
          <ac:chgData name="sam yu" userId="491d0663b568efce" providerId="LiveId" clId="{DB407D41-F111-437C-A7F4-E320D8B926C6}" dt="2026-03-20T06:57:07.088" v="2025" actId="1076"/>
          <ac:spMkLst>
            <pc:docMk/>
            <pc:sldMk cId="3897896943" sldId="341"/>
            <ac:spMk id="38" creationId="{A0952C03-D623-BA44-5DAA-51BA67212517}"/>
          </ac:spMkLst>
        </pc:spChg>
        <pc:spChg chg="add mod">
          <ac:chgData name="sam yu" userId="491d0663b568efce" providerId="LiveId" clId="{DB407D41-F111-437C-A7F4-E320D8B926C6}" dt="2026-03-20T06:57:09.434" v="2028" actId="1076"/>
          <ac:spMkLst>
            <pc:docMk/>
            <pc:sldMk cId="3897896943" sldId="341"/>
            <ac:spMk id="39" creationId="{58D4FB13-4B4B-0750-01E1-3B200D381212}"/>
          </ac:spMkLst>
        </pc:spChg>
        <pc:spChg chg="add mod">
          <ac:chgData name="sam yu" userId="491d0663b568efce" providerId="LiveId" clId="{DB407D41-F111-437C-A7F4-E320D8B926C6}" dt="2026-03-20T06:57:13.530" v="2030" actId="1076"/>
          <ac:spMkLst>
            <pc:docMk/>
            <pc:sldMk cId="3897896943" sldId="341"/>
            <ac:spMk id="40" creationId="{618687A8-0BB0-C484-1C6B-7A7D57F1FF2E}"/>
          </ac:spMkLst>
        </pc:spChg>
        <pc:spChg chg="add del mod">
          <ac:chgData name="sam yu" userId="491d0663b568efce" providerId="LiveId" clId="{DB407D41-F111-437C-A7F4-E320D8B926C6}" dt="2026-03-20T07:48:22.313" v="2176" actId="478"/>
          <ac:spMkLst>
            <pc:docMk/>
            <pc:sldMk cId="3897896943" sldId="341"/>
            <ac:spMk id="41" creationId="{66F92336-9D9A-6AA7-45E3-42F27D7E9BDB}"/>
          </ac:spMkLst>
        </pc:spChg>
        <pc:spChg chg="add mod">
          <ac:chgData name="sam yu" userId="491d0663b568efce" providerId="LiveId" clId="{DB407D41-F111-437C-A7F4-E320D8B926C6}" dt="2026-03-20T07:52:41.204" v="2299" actId="1076"/>
          <ac:spMkLst>
            <pc:docMk/>
            <pc:sldMk cId="3897896943" sldId="341"/>
            <ac:spMk id="42" creationId="{1475ACB2-B77C-018D-A98A-3E2BE562BDDA}"/>
          </ac:spMkLst>
        </pc:spChg>
        <pc:spChg chg="add mod">
          <ac:chgData name="sam yu" userId="491d0663b568efce" providerId="LiveId" clId="{DB407D41-F111-437C-A7F4-E320D8B926C6}" dt="2026-03-20T07:50:57.681" v="2272" actId="1076"/>
          <ac:spMkLst>
            <pc:docMk/>
            <pc:sldMk cId="3897896943" sldId="341"/>
            <ac:spMk id="43" creationId="{22BB8B80-58F1-63F3-4421-EEDFBD2567D5}"/>
          </ac:spMkLst>
        </pc:spChg>
        <pc:spChg chg="add mod">
          <ac:chgData name="sam yu" userId="491d0663b568efce" providerId="LiveId" clId="{DB407D41-F111-437C-A7F4-E320D8B926C6}" dt="2026-03-20T07:52:37.674" v="2297" actId="1076"/>
          <ac:spMkLst>
            <pc:docMk/>
            <pc:sldMk cId="3897896943" sldId="341"/>
            <ac:spMk id="47" creationId="{65435246-3FEE-1110-9D00-12F57B639197}"/>
          </ac:spMkLst>
        </pc:spChg>
        <pc:spChg chg="add mod">
          <ac:chgData name="sam yu" userId="491d0663b568efce" providerId="LiveId" clId="{DB407D41-F111-437C-A7F4-E320D8B926C6}" dt="2026-03-20T08:08:55.600" v="2810"/>
          <ac:spMkLst>
            <pc:docMk/>
            <pc:sldMk cId="3897896943" sldId="341"/>
            <ac:spMk id="48" creationId="{E55D3639-C766-7684-7220-256D3A1D8B9E}"/>
          </ac:spMkLst>
        </pc:spChg>
        <pc:picChg chg="add del mod">
          <ac:chgData name="sam yu" userId="491d0663b568efce" providerId="LiveId" clId="{DB407D41-F111-437C-A7F4-E320D8B926C6}" dt="2026-03-20T06:55:12.167" v="1993" actId="478"/>
          <ac:picMkLst>
            <pc:docMk/>
            <pc:sldMk cId="3897896943" sldId="341"/>
            <ac:picMk id="3" creationId="{F462E34E-ACED-15E5-9D67-C6E21EF042EB}"/>
          </ac:picMkLst>
        </pc:picChg>
        <pc:picChg chg="del">
          <ac:chgData name="sam yu" userId="491d0663b568efce" providerId="LiveId" clId="{DB407D41-F111-437C-A7F4-E320D8B926C6}" dt="2026-03-20T06:49:32.556" v="1951" actId="478"/>
          <ac:picMkLst>
            <pc:docMk/>
            <pc:sldMk cId="3897896943" sldId="341"/>
            <ac:picMk id="4" creationId="{C29B4785-2472-97A4-6CD5-F65CB2CF7018}"/>
          </ac:picMkLst>
        </pc:picChg>
        <pc:picChg chg="add del mod">
          <ac:chgData name="sam yu" userId="491d0663b568efce" providerId="LiveId" clId="{DB407D41-F111-437C-A7F4-E320D8B926C6}" dt="2026-03-20T06:55:12.167" v="1993" actId="478"/>
          <ac:picMkLst>
            <pc:docMk/>
            <pc:sldMk cId="3897896943" sldId="341"/>
            <ac:picMk id="7" creationId="{80C389C9-6A04-6AF7-B620-2BD71B4DD088}"/>
          </ac:picMkLst>
        </pc:picChg>
        <pc:picChg chg="add del mod">
          <ac:chgData name="sam yu" userId="491d0663b568efce" providerId="LiveId" clId="{DB407D41-F111-437C-A7F4-E320D8B926C6}" dt="2026-03-20T06:55:12.167" v="1993" actId="478"/>
          <ac:picMkLst>
            <pc:docMk/>
            <pc:sldMk cId="3897896943" sldId="341"/>
            <ac:picMk id="8" creationId="{FB44A3E8-2053-BA3B-015E-FB95038A33B8}"/>
          </ac:picMkLst>
        </pc:picChg>
        <pc:picChg chg="add del mod">
          <ac:chgData name="sam yu" userId="491d0663b568efce" providerId="LiveId" clId="{DB407D41-F111-437C-A7F4-E320D8B926C6}" dt="2026-03-20T06:55:12.167" v="1993" actId="478"/>
          <ac:picMkLst>
            <pc:docMk/>
            <pc:sldMk cId="3897896943" sldId="341"/>
            <ac:picMk id="10" creationId="{6468F4C9-CAC1-6F69-356D-95E831B9ADDC}"/>
          </ac:picMkLst>
        </pc:picChg>
        <pc:picChg chg="add mod">
          <ac:chgData name="sam yu" userId="491d0663b568efce" providerId="LiveId" clId="{DB407D41-F111-437C-A7F4-E320D8B926C6}" dt="2026-03-20T06:55:16.952" v="1996" actId="1076"/>
          <ac:picMkLst>
            <pc:docMk/>
            <pc:sldMk cId="3897896943" sldId="341"/>
            <ac:picMk id="23" creationId="{0C9B17C0-98E0-7919-61D1-93EC8E6FA1F2}"/>
          </ac:picMkLst>
        </pc:picChg>
        <pc:picChg chg="add mod">
          <ac:chgData name="sam yu" userId="491d0663b568efce" providerId="LiveId" clId="{DB407D41-F111-437C-A7F4-E320D8B926C6}" dt="2026-03-20T06:55:16.952" v="1996" actId="1076"/>
          <ac:picMkLst>
            <pc:docMk/>
            <pc:sldMk cId="3897896943" sldId="341"/>
            <ac:picMk id="24" creationId="{F48B6D90-100F-CF29-9DAB-64FB4DFD51E4}"/>
          </ac:picMkLst>
        </pc:picChg>
        <pc:picChg chg="add del mod">
          <ac:chgData name="sam yu" userId="491d0663b568efce" providerId="LiveId" clId="{DB407D41-F111-437C-A7F4-E320D8B926C6}" dt="2026-03-20T07:50:39.292" v="2260" actId="478"/>
          <ac:picMkLst>
            <pc:docMk/>
            <pc:sldMk cId="3897896943" sldId="341"/>
            <ac:picMk id="30" creationId="{3AB587A9-E483-BCB6-208B-EA76A38B3818}"/>
          </ac:picMkLst>
        </pc:picChg>
        <pc:picChg chg="add del mod">
          <ac:chgData name="sam yu" userId="491d0663b568efce" providerId="LiveId" clId="{DB407D41-F111-437C-A7F4-E320D8B926C6}" dt="2026-03-20T07:52:08.302" v="2275" actId="478"/>
          <ac:picMkLst>
            <pc:docMk/>
            <pc:sldMk cId="3897896943" sldId="341"/>
            <ac:picMk id="31" creationId="{51423B67-ABE7-0410-C232-DCC4BC8E0C40}"/>
          </ac:picMkLst>
        </pc:picChg>
        <pc:picChg chg="add mod ord">
          <ac:chgData name="sam yu" userId="491d0663b568efce" providerId="LiveId" clId="{DB407D41-F111-437C-A7F4-E320D8B926C6}" dt="2026-03-20T07:52:21.321" v="2282" actId="14100"/>
          <ac:picMkLst>
            <pc:docMk/>
            <pc:sldMk cId="3897896943" sldId="341"/>
            <ac:picMk id="44" creationId="{10608652-88F9-0449-8BA6-6BFDBBE80840}"/>
          </ac:picMkLst>
        </pc:picChg>
        <pc:picChg chg="add mod ord">
          <ac:chgData name="sam yu" userId="491d0663b568efce" providerId="LiveId" clId="{DB407D41-F111-437C-A7F4-E320D8B926C6}" dt="2026-03-20T07:52:31.325" v="2292" actId="1076"/>
          <ac:picMkLst>
            <pc:docMk/>
            <pc:sldMk cId="3897896943" sldId="341"/>
            <ac:picMk id="46" creationId="{50269C35-2559-34D0-9F9C-46E1BF67D4DE}"/>
          </ac:picMkLst>
        </pc:picChg>
        <pc:cxnChg chg="add del mod">
          <ac:chgData name="sam yu" userId="491d0663b568efce" providerId="LiveId" clId="{DB407D41-F111-437C-A7F4-E320D8B926C6}" dt="2026-03-20T06:55:12.167" v="1993" actId="478"/>
          <ac:cxnSpMkLst>
            <pc:docMk/>
            <pc:sldMk cId="3897896943" sldId="341"/>
            <ac:cxnSpMk id="15" creationId="{E78E49A0-A15B-43A2-BEB8-EFE92A1A5A20}"/>
          </ac:cxnSpMkLst>
        </pc:cxnChg>
        <pc:cxnChg chg="add mod">
          <ac:chgData name="sam yu" userId="491d0663b568efce" providerId="LiveId" clId="{DB407D41-F111-437C-A7F4-E320D8B926C6}" dt="2026-03-20T06:49:59.707" v="1975"/>
          <ac:cxnSpMkLst>
            <pc:docMk/>
            <pc:sldMk cId="3897896943" sldId="341"/>
            <ac:cxnSpMk id="17" creationId="{DF980064-31D2-36C7-C7EF-089C866B87E1}"/>
          </ac:cxnSpMkLst>
        </pc:cxnChg>
        <pc:cxnChg chg="add mod">
          <ac:chgData name="sam yu" userId="491d0663b568efce" providerId="LiveId" clId="{DB407D41-F111-437C-A7F4-E320D8B926C6}" dt="2026-03-20T06:56:17.747" v="2013" actId="14100"/>
          <ac:cxnSpMkLst>
            <pc:docMk/>
            <pc:sldMk cId="3897896943" sldId="341"/>
            <ac:cxnSpMk id="28" creationId="{6D9A9B6E-8E1C-7498-893F-72B7A13DA13D}"/>
          </ac:cxnSpMkLst>
        </pc:cxnChg>
        <pc:cxnChg chg="add mod">
          <ac:chgData name="sam yu" userId="491d0663b568efce" providerId="LiveId" clId="{DB407D41-F111-437C-A7F4-E320D8B926C6}" dt="2026-03-20T06:56:12.325" v="2012" actId="14100"/>
          <ac:cxnSpMkLst>
            <pc:docMk/>
            <pc:sldMk cId="3897896943" sldId="341"/>
            <ac:cxnSpMk id="29" creationId="{8C24D5D8-9C38-0A22-FE72-4BA2D5C749C7}"/>
          </ac:cxnSpMkLst>
        </pc:cxnChg>
      </pc:sldChg>
      <pc:sldChg chg="addSp delSp modSp add mod">
        <pc:chgData name="sam yu" userId="491d0663b568efce" providerId="LiveId" clId="{DB407D41-F111-437C-A7F4-E320D8B926C6}" dt="2026-03-20T08:07:26.031" v="2809" actId="14100"/>
        <pc:sldMkLst>
          <pc:docMk/>
          <pc:sldMk cId="2123462228" sldId="342"/>
        </pc:sldMkLst>
        <pc:spChg chg="mod">
          <ac:chgData name="sam yu" userId="491d0663b568efce" providerId="LiveId" clId="{DB407D41-F111-437C-A7F4-E320D8B926C6}" dt="2026-03-20T08:02:33.527" v="2624" actId="2711"/>
          <ac:spMkLst>
            <pc:docMk/>
            <pc:sldMk cId="2123462228" sldId="342"/>
            <ac:spMk id="2" creationId="{E8E5D9D2-5776-2CB5-19F7-029B55C2662F}"/>
          </ac:spMkLst>
        </pc:spChg>
        <pc:spChg chg="add mod">
          <ac:chgData name="sam yu" userId="491d0663b568efce" providerId="LiveId" clId="{DB407D41-F111-437C-A7F4-E320D8B926C6}" dt="2026-03-20T08:02:33.527" v="2624" actId="2711"/>
          <ac:spMkLst>
            <pc:docMk/>
            <pc:sldMk cId="2123462228" sldId="342"/>
            <ac:spMk id="4" creationId="{8EB1C5F0-A3DE-C9A9-8ACF-D8382341E262}"/>
          </ac:spMkLst>
        </pc:spChg>
        <pc:spChg chg="mod">
          <ac:chgData name="sam yu" userId="491d0663b568efce" providerId="LiveId" clId="{DB407D41-F111-437C-A7F4-E320D8B926C6}" dt="2026-03-20T08:02:33.527" v="2624" actId="2711"/>
          <ac:spMkLst>
            <pc:docMk/>
            <pc:sldMk cId="2123462228" sldId="342"/>
            <ac:spMk id="5" creationId="{EE0BB360-7D47-ED8F-A8A1-74B9EB944C38}"/>
          </ac:spMkLst>
        </pc:spChg>
        <pc:spChg chg="mod">
          <ac:chgData name="sam yu" userId="491d0663b568efce" providerId="LiveId" clId="{DB407D41-F111-437C-A7F4-E320D8B926C6}" dt="2026-03-20T08:07:26.031" v="2809" actId="14100"/>
          <ac:spMkLst>
            <pc:docMk/>
            <pc:sldMk cId="2123462228" sldId="342"/>
            <ac:spMk id="6" creationId="{EE98D0FB-38FA-7E9E-293B-C65553B8BE97}"/>
          </ac:spMkLst>
        </pc:spChg>
        <pc:spChg chg="add del mod">
          <ac:chgData name="sam yu" userId="491d0663b568efce" providerId="LiveId" clId="{DB407D41-F111-437C-A7F4-E320D8B926C6}" dt="2026-03-20T07:53:06.064" v="2322" actId="478"/>
          <ac:spMkLst>
            <pc:docMk/>
            <pc:sldMk cId="2123462228" sldId="342"/>
            <ac:spMk id="7" creationId="{DAB98F64-6761-7940-1DB0-A5B7334B40A0}"/>
          </ac:spMkLst>
        </pc:spChg>
        <pc:spChg chg="add mod">
          <ac:chgData name="sam yu" userId="491d0663b568efce" providerId="LiveId" clId="{DB407D41-F111-437C-A7F4-E320D8B926C6}" dt="2026-03-20T08:02:38.646" v="2625" actId="1076"/>
          <ac:spMkLst>
            <pc:docMk/>
            <pc:sldMk cId="2123462228" sldId="342"/>
            <ac:spMk id="10" creationId="{328C5541-7B91-20B3-429D-304862D8A07D}"/>
          </ac:spMkLst>
        </pc:spChg>
        <pc:spChg chg="mod">
          <ac:chgData name="sam yu" userId="491d0663b568efce" providerId="LiveId" clId="{DB407D41-F111-437C-A7F4-E320D8B926C6}" dt="2026-03-20T08:02:33.527" v="2624" actId="2711"/>
          <ac:spMkLst>
            <pc:docMk/>
            <pc:sldMk cId="2123462228" sldId="342"/>
            <ac:spMk id="12" creationId="{7596C9A3-8E3E-1F8E-684E-DB757BEB7C92}"/>
          </ac:spMkLst>
        </pc:spChg>
        <pc:spChg chg="del">
          <ac:chgData name="sam yu" userId="491d0663b568efce" providerId="LiveId" clId="{DB407D41-F111-437C-A7F4-E320D8B926C6}" dt="2026-03-20T07:47:46.582" v="2126" actId="478"/>
          <ac:spMkLst>
            <pc:docMk/>
            <pc:sldMk cId="2123462228" sldId="342"/>
            <ac:spMk id="25" creationId="{DDC6CF1E-DB17-BAC7-51EC-90A32ED92CE4}"/>
          </ac:spMkLst>
        </pc:spChg>
        <pc:spChg chg="del">
          <ac:chgData name="sam yu" userId="491d0663b568efce" providerId="LiveId" clId="{DB407D41-F111-437C-A7F4-E320D8B926C6}" dt="2026-03-20T07:47:46.582" v="2126" actId="478"/>
          <ac:spMkLst>
            <pc:docMk/>
            <pc:sldMk cId="2123462228" sldId="342"/>
            <ac:spMk id="26" creationId="{7C53E218-267A-6081-5191-E0492466E36F}"/>
          </ac:spMkLst>
        </pc:spChg>
        <pc:spChg chg="del">
          <ac:chgData name="sam yu" userId="491d0663b568efce" providerId="LiveId" clId="{DB407D41-F111-437C-A7F4-E320D8B926C6}" dt="2026-03-20T07:47:46.582" v="2126" actId="478"/>
          <ac:spMkLst>
            <pc:docMk/>
            <pc:sldMk cId="2123462228" sldId="342"/>
            <ac:spMk id="27" creationId="{E88CA5F5-DAE8-3E7F-2E9F-F4508B99AE2E}"/>
          </ac:spMkLst>
        </pc:spChg>
        <pc:spChg chg="del">
          <ac:chgData name="sam yu" userId="491d0663b568efce" providerId="LiveId" clId="{DB407D41-F111-437C-A7F4-E320D8B926C6}" dt="2026-03-20T07:47:46.582" v="2126" actId="478"/>
          <ac:spMkLst>
            <pc:docMk/>
            <pc:sldMk cId="2123462228" sldId="342"/>
            <ac:spMk id="38" creationId="{39E041E7-5108-CF49-37CA-2E7B6C159F20}"/>
          </ac:spMkLst>
        </pc:spChg>
        <pc:spChg chg="del">
          <ac:chgData name="sam yu" userId="491d0663b568efce" providerId="LiveId" clId="{DB407D41-F111-437C-A7F4-E320D8B926C6}" dt="2026-03-20T07:47:46.582" v="2126" actId="478"/>
          <ac:spMkLst>
            <pc:docMk/>
            <pc:sldMk cId="2123462228" sldId="342"/>
            <ac:spMk id="39" creationId="{3DA3C459-DA94-CF88-80D6-96663EE24B55}"/>
          </ac:spMkLst>
        </pc:spChg>
        <pc:spChg chg="del">
          <ac:chgData name="sam yu" userId="491d0663b568efce" providerId="LiveId" clId="{DB407D41-F111-437C-A7F4-E320D8B926C6}" dt="2026-03-20T07:47:46.582" v="2126" actId="478"/>
          <ac:spMkLst>
            <pc:docMk/>
            <pc:sldMk cId="2123462228" sldId="342"/>
            <ac:spMk id="40" creationId="{E2FA1BF8-455B-43D2-6EF5-00784D556D0E}"/>
          </ac:spMkLst>
        </pc:spChg>
        <pc:spChg chg="del">
          <ac:chgData name="sam yu" userId="491d0663b568efce" providerId="LiveId" clId="{DB407D41-F111-437C-A7F4-E320D8B926C6}" dt="2026-03-20T07:59:44.240" v="2342" actId="478"/>
          <ac:spMkLst>
            <pc:docMk/>
            <pc:sldMk cId="2123462228" sldId="342"/>
            <ac:spMk id="41" creationId="{42CC9AB3-60D2-33F4-4157-B8A3B5171590}"/>
          </ac:spMkLst>
        </pc:spChg>
        <pc:picChg chg="add mod">
          <ac:chgData name="sam yu" userId="491d0663b568efce" providerId="LiveId" clId="{DB407D41-F111-437C-A7F4-E320D8B926C6}" dt="2026-03-20T08:02:14.009" v="2621" actId="1076"/>
          <ac:picMkLst>
            <pc:docMk/>
            <pc:sldMk cId="2123462228" sldId="342"/>
            <ac:picMk id="3" creationId="{A06846F9-B416-10DC-A2FE-E7BBE584A390}"/>
          </ac:picMkLst>
        </pc:picChg>
        <pc:picChg chg="add del mod">
          <ac:chgData name="sam yu" userId="491d0663b568efce" providerId="LiveId" clId="{DB407D41-F111-437C-A7F4-E320D8B926C6}" dt="2026-03-20T07:59:10.672" v="2333" actId="478"/>
          <ac:picMkLst>
            <pc:docMk/>
            <pc:sldMk cId="2123462228" sldId="342"/>
            <ac:picMk id="9" creationId="{1FAB7062-2CA1-414C-31CB-636109E07584}"/>
          </ac:picMkLst>
        </pc:picChg>
        <pc:picChg chg="del">
          <ac:chgData name="sam yu" userId="491d0663b568efce" providerId="LiveId" clId="{DB407D41-F111-437C-A7F4-E320D8B926C6}" dt="2026-03-20T07:47:46.582" v="2126" actId="478"/>
          <ac:picMkLst>
            <pc:docMk/>
            <pc:sldMk cId="2123462228" sldId="342"/>
            <ac:picMk id="23" creationId="{8F6E2135-27A3-47FC-5643-D34F8A7CBACC}"/>
          </ac:picMkLst>
        </pc:picChg>
        <pc:picChg chg="del">
          <ac:chgData name="sam yu" userId="491d0663b568efce" providerId="LiveId" clId="{DB407D41-F111-437C-A7F4-E320D8B926C6}" dt="2026-03-20T07:47:46.582" v="2126" actId="478"/>
          <ac:picMkLst>
            <pc:docMk/>
            <pc:sldMk cId="2123462228" sldId="342"/>
            <ac:picMk id="24" creationId="{723DD0EE-7C6A-1506-9790-ED9315039A04}"/>
          </ac:picMkLst>
        </pc:picChg>
        <pc:picChg chg="del">
          <ac:chgData name="sam yu" userId="491d0663b568efce" providerId="LiveId" clId="{DB407D41-F111-437C-A7F4-E320D8B926C6}" dt="2026-03-20T07:47:46.582" v="2126" actId="478"/>
          <ac:picMkLst>
            <pc:docMk/>
            <pc:sldMk cId="2123462228" sldId="342"/>
            <ac:picMk id="30" creationId="{F73BEFDB-9DE0-4B78-0CA0-756AD7DC8BD1}"/>
          </ac:picMkLst>
        </pc:picChg>
        <pc:picChg chg="del">
          <ac:chgData name="sam yu" userId="491d0663b568efce" providerId="LiveId" clId="{DB407D41-F111-437C-A7F4-E320D8B926C6}" dt="2026-03-20T07:47:46.582" v="2126" actId="478"/>
          <ac:picMkLst>
            <pc:docMk/>
            <pc:sldMk cId="2123462228" sldId="342"/>
            <ac:picMk id="31" creationId="{1144015F-106C-0CFE-7949-DBF37D7569AB}"/>
          </ac:picMkLst>
        </pc:picChg>
      </pc:sldChg>
      <pc:sldChg chg="add del setBg">
        <pc:chgData name="sam yu" userId="491d0663b568efce" providerId="LiveId" clId="{DB407D41-F111-437C-A7F4-E320D8B926C6}" dt="2026-03-20T07:47:38.447" v="2122"/>
        <pc:sldMkLst>
          <pc:docMk/>
          <pc:sldMk cId="2391218584" sldId="342"/>
        </pc:sldMkLst>
      </pc:sldChg>
      <pc:sldChg chg="new del">
        <pc:chgData name="sam yu" userId="491d0663b568efce" providerId="LiveId" clId="{DB407D41-F111-437C-A7F4-E320D8B926C6}" dt="2026-03-20T07:59:01.644" v="2332" actId="47"/>
        <pc:sldMkLst>
          <pc:docMk/>
          <pc:sldMk cId="49391342" sldId="343"/>
        </pc:sldMkLst>
      </pc:sldChg>
      <pc:sldChg chg="add del setBg">
        <pc:chgData name="sam yu" userId="491d0663b568efce" providerId="LiveId" clId="{DB407D41-F111-437C-A7F4-E320D8B926C6}" dt="2026-03-20T07:59:00.363" v="2330"/>
        <pc:sldMkLst>
          <pc:docMk/>
          <pc:sldMk cId="899301990" sldId="344"/>
        </pc:sldMkLst>
      </pc:sldChg>
      <pc:sldChg chg="addSp delSp modSp add mod">
        <pc:chgData name="sam yu" userId="491d0663b568efce" providerId="LiveId" clId="{DB407D41-F111-437C-A7F4-E320D8B926C6}" dt="2026-03-20T08:07:17.360" v="2806" actId="14100"/>
        <pc:sldMkLst>
          <pc:docMk/>
          <pc:sldMk cId="4075995166" sldId="344"/>
        </pc:sldMkLst>
        <pc:spChg chg="mod ord">
          <ac:chgData name="sam yu" userId="491d0663b568efce" providerId="LiveId" clId="{DB407D41-F111-437C-A7F4-E320D8B926C6}" dt="2026-03-20T08:05:20.894" v="2729" actId="1076"/>
          <ac:spMkLst>
            <pc:docMk/>
            <pc:sldMk cId="4075995166" sldId="344"/>
            <ac:spMk id="4" creationId="{52FABC6F-ED79-2F35-4F3F-DADE79E7A5D0}"/>
          </ac:spMkLst>
        </pc:spChg>
        <pc:spChg chg="mod">
          <ac:chgData name="sam yu" userId="491d0663b568efce" providerId="LiveId" clId="{DB407D41-F111-437C-A7F4-E320D8B926C6}" dt="2026-03-20T08:07:17.360" v="2806" actId="14100"/>
          <ac:spMkLst>
            <pc:docMk/>
            <pc:sldMk cId="4075995166" sldId="344"/>
            <ac:spMk id="6" creationId="{2787B496-329A-8002-9927-5A676BA096FA}"/>
          </ac:spMkLst>
        </pc:spChg>
        <pc:spChg chg="add mod">
          <ac:chgData name="sam yu" userId="491d0663b568efce" providerId="LiveId" clId="{DB407D41-F111-437C-A7F4-E320D8B926C6}" dt="2026-03-20T08:05:20.894" v="2729" actId="1076"/>
          <ac:spMkLst>
            <pc:docMk/>
            <pc:sldMk cId="4075995166" sldId="344"/>
            <ac:spMk id="7" creationId="{84ED267F-D37F-90D0-DAB4-F5D227231208}"/>
          </ac:spMkLst>
        </pc:spChg>
        <pc:spChg chg="del">
          <ac:chgData name="sam yu" userId="491d0663b568efce" providerId="LiveId" clId="{DB407D41-F111-437C-A7F4-E320D8B926C6}" dt="2026-03-20T08:05:23.273" v="2730" actId="478"/>
          <ac:spMkLst>
            <pc:docMk/>
            <pc:sldMk cId="4075995166" sldId="344"/>
            <ac:spMk id="41" creationId="{8D8A28C6-7102-D129-D916-7D7429BB3472}"/>
          </ac:spMkLst>
        </pc:spChg>
        <pc:picChg chg="del">
          <ac:chgData name="sam yu" userId="491d0663b568efce" providerId="LiveId" clId="{DB407D41-F111-437C-A7F4-E320D8B926C6}" dt="2026-03-20T07:59:24.656" v="2335" actId="478"/>
          <ac:picMkLst>
            <pc:docMk/>
            <pc:sldMk cId="4075995166" sldId="344"/>
            <ac:picMk id="3" creationId="{E40B343B-4CED-9774-C3C3-CDF60B504F5D}"/>
          </ac:picMkLst>
        </pc:picChg>
        <pc:picChg chg="mod">
          <ac:chgData name="sam yu" userId="491d0663b568efce" providerId="LiveId" clId="{DB407D41-F111-437C-A7F4-E320D8B926C6}" dt="2026-03-20T08:05:20.894" v="2729" actId="1076"/>
          <ac:picMkLst>
            <pc:docMk/>
            <pc:sldMk cId="4075995166" sldId="344"/>
            <ac:picMk id="9" creationId="{FECE6836-46EA-1579-3418-C68B84075BDA}"/>
          </ac:picMkLst>
        </pc:picChg>
      </pc:sldChg>
      <pc:sldChg chg="new del">
        <pc:chgData name="sam yu" userId="491d0663b568efce" providerId="LiveId" clId="{DB407D41-F111-437C-A7F4-E320D8B926C6}" dt="2026-03-20T08:11:31.624" v="2946" actId="47"/>
        <pc:sldMkLst>
          <pc:docMk/>
          <pc:sldMk cId="1722391025" sldId="345"/>
        </pc:sldMkLst>
      </pc:sldChg>
      <pc:sldChg chg="addSp delSp modSp add mod">
        <pc:chgData name="sam yu" userId="491d0663b568efce" providerId="LiveId" clId="{DB407D41-F111-437C-A7F4-E320D8B926C6}" dt="2026-03-20T08:23:52.896" v="3044" actId="207"/>
        <pc:sldMkLst>
          <pc:docMk/>
          <pc:sldMk cId="909057957" sldId="346"/>
        </pc:sldMkLst>
        <pc:spChg chg="del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9" creationId="{A0C0CA12-B9F5-CFBA-1B79-D7597B3601B4}"/>
          </ac:spMkLst>
        </pc:spChg>
        <pc:spChg chg="mod">
          <ac:chgData name="sam yu" userId="491d0663b568efce" providerId="LiveId" clId="{DB407D41-F111-437C-A7F4-E320D8B926C6}" dt="2026-03-20T08:23:42.269" v="3042" actId="1076"/>
          <ac:spMkLst>
            <pc:docMk/>
            <pc:sldMk cId="909057957" sldId="346"/>
            <ac:spMk id="10" creationId="{72168244-901D-3043-67E1-C64528D14899}"/>
          </ac:spMkLst>
        </pc:spChg>
        <pc:spChg chg="del mod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14" creationId="{18DF037A-86A6-E568-C321-1375DF3D388E}"/>
          </ac:spMkLst>
        </pc:spChg>
        <pc:spChg chg="del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33" creationId="{BB76E542-05BA-EEF1-907E-A3D759447190}"/>
          </ac:spMkLst>
        </pc:spChg>
        <pc:spChg chg="del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35" creationId="{6BE40D2D-9992-0DB8-C90D-60651A1F4D59}"/>
          </ac:spMkLst>
        </pc:spChg>
        <pc:spChg chg="del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36" creationId="{8C1BCD14-6B00-09EC-0B03-24C8FED88053}"/>
          </ac:spMkLst>
        </pc:spChg>
        <pc:spChg chg="del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38" creationId="{65A89DB5-41FE-A553-F889-088FFE930992}"/>
          </ac:spMkLst>
        </pc:spChg>
        <pc:spChg chg="del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41" creationId="{3B1BF203-104F-975B-6B80-658AD08025A9}"/>
          </ac:spMkLst>
        </pc:spChg>
        <pc:spChg chg="del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43" creationId="{56FD007E-B35F-48A3-419D-AB4F7457F659}"/>
          </ac:spMkLst>
        </pc:spChg>
        <pc:spChg chg="del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44" creationId="{5488CF5F-74D9-9985-2C04-C98C7CBE9F93}"/>
          </ac:spMkLst>
        </pc:spChg>
        <pc:spChg chg="del">
          <ac:chgData name="sam yu" userId="491d0663b568efce" providerId="LiveId" clId="{DB407D41-F111-437C-A7F4-E320D8B926C6}" dt="2026-03-20T08:12:22.597" v="2964" actId="478"/>
          <ac:spMkLst>
            <pc:docMk/>
            <pc:sldMk cId="909057957" sldId="346"/>
            <ac:spMk id="45" creationId="{C5F64E98-063C-2725-7748-3566A1C0A503}"/>
          </ac:spMkLst>
        </pc:spChg>
        <pc:grpChg chg="del">
          <ac:chgData name="sam yu" userId="491d0663b568efce" providerId="LiveId" clId="{DB407D41-F111-437C-A7F4-E320D8B926C6}" dt="2026-03-20T08:12:18.179" v="2963" actId="478"/>
          <ac:grpSpMkLst>
            <pc:docMk/>
            <pc:sldMk cId="909057957" sldId="346"/>
            <ac:grpSpMk id="2" creationId="{7FC5CF81-2FEF-415B-D0AE-80F405E10B20}"/>
          </ac:grpSpMkLst>
        </pc:grpChg>
        <pc:graphicFrameChg chg="add mod">
          <ac:chgData name="sam yu" userId="491d0663b568efce" providerId="LiveId" clId="{DB407D41-F111-437C-A7F4-E320D8B926C6}" dt="2026-03-20T08:12:31.454" v="2965"/>
          <ac:graphicFrameMkLst>
            <pc:docMk/>
            <pc:sldMk cId="909057957" sldId="346"/>
            <ac:graphicFrameMk id="7" creationId="{EA568EC2-0FA8-25C0-2CE6-1DE2AD0F99E5}"/>
          </ac:graphicFrameMkLst>
        </pc:graphicFrameChg>
        <pc:graphicFrameChg chg="add del mod modGraphic">
          <ac:chgData name="sam yu" userId="491d0663b568efce" providerId="LiveId" clId="{DB407D41-F111-437C-A7F4-E320D8B926C6}" dt="2026-03-20T08:13:56.776" v="2982" actId="478"/>
          <ac:graphicFrameMkLst>
            <pc:docMk/>
            <pc:sldMk cId="909057957" sldId="346"/>
            <ac:graphicFrameMk id="8" creationId="{ABBC06ED-B514-B823-125E-FB5066574184}"/>
          </ac:graphicFrameMkLst>
        </pc:graphicFrameChg>
        <pc:graphicFrameChg chg="add mod">
          <ac:chgData name="sam yu" userId="491d0663b568efce" providerId="LiveId" clId="{DB407D41-F111-437C-A7F4-E320D8B926C6}" dt="2026-03-20T08:22:34.808" v="2983"/>
          <ac:graphicFrameMkLst>
            <pc:docMk/>
            <pc:sldMk cId="909057957" sldId="346"/>
            <ac:graphicFrameMk id="11" creationId="{D86B69A6-7823-21E4-F2C8-0FFFF6F93E22}"/>
          </ac:graphicFrameMkLst>
        </pc:graphicFrameChg>
        <pc:graphicFrameChg chg="add mod modGraphic">
          <ac:chgData name="sam yu" userId="491d0663b568efce" providerId="LiveId" clId="{DB407D41-F111-437C-A7F4-E320D8B926C6}" dt="2026-03-20T08:23:52.896" v="3044" actId="207"/>
          <ac:graphicFrameMkLst>
            <pc:docMk/>
            <pc:sldMk cId="909057957" sldId="346"/>
            <ac:graphicFrameMk id="12" creationId="{A73411A2-3412-0682-93D8-CC5D92377233}"/>
          </ac:graphicFrameMkLst>
        </pc:graphicFrameChg>
      </pc:sldChg>
      <pc:sldChg chg="add del setBg">
        <pc:chgData name="sam yu" userId="491d0663b568efce" providerId="LiveId" clId="{DB407D41-F111-437C-A7F4-E320D8B926C6}" dt="2026-03-20T08:11:30.329" v="2944"/>
        <pc:sldMkLst>
          <pc:docMk/>
          <pc:sldMk cId="3084232037" sldId="346"/>
        </pc:sldMkLst>
      </pc:sldChg>
      <pc:sldChg chg="modSp add mod setBg">
        <pc:chgData name="sam yu" userId="491d0663b568efce" providerId="LiveId" clId="{DB407D41-F111-437C-A7F4-E320D8B926C6}" dt="2026-03-20T08:56:23.489" v="3052" actId="207"/>
        <pc:sldMkLst>
          <pc:docMk/>
          <pc:sldMk cId="2895502202" sldId="347"/>
        </pc:sldMkLst>
        <pc:picChg chg="mod">
          <ac:chgData name="sam yu" userId="491d0663b568efce" providerId="LiveId" clId="{DB407D41-F111-437C-A7F4-E320D8B926C6}" dt="2026-03-20T08:56:23.489" v="3052" actId="207"/>
          <ac:picMkLst>
            <pc:docMk/>
            <pc:sldMk cId="2895502202" sldId="347"/>
            <ac:picMk id="5" creationId="{F6CDB664-405B-835A-F4EA-D9BF3612E932}"/>
          </ac:picMkLst>
        </pc:picChg>
        <pc:picChg chg="mod">
          <ac:chgData name="sam yu" userId="491d0663b568efce" providerId="LiveId" clId="{DB407D41-F111-437C-A7F4-E320D8B926C6}" dt="2026-03-20T08:56:23.489" v="3052" actId="207"/>
          <ac:picMkLst>
            <pc:docMk/>
            <pc:sldMk cId="2895502202" sldId="347"/>
            <ac:picMk id="7" creationId="{1BCA268A-A2F5-7DF0-2230-4D2446F96BA7}"/>
          </ac:picMkLst>
        </pc:picChg>
        <pc:picChg chg="mod">
          <ac:chgData name="sam yu" userId="491d0663b568efce" providerId="LiveId" clId="{DB407D41-F111-437C-A7F4-E320D8B926C6}" dt="2026-03-20T08:56:23.489" v="3052" actId="207"/>
          <ac:picMkLst>
            <pc:docMk/>
            <pc:sldMk cId="2895502202" sldId="347"/>
            <ac:picMk id="14" creationId="{248FBA39-3F78-FE5F-8BE4-46E14B977CA6}"/>
          </ac:picMkLst>
        </pc:picChg>
        <pc:picChg chg="mod">
          <ac:chgData name="sam yu" userId="491d0663b568efce" providerId="LiveId" clId="{DB407D41-F111-437C-A7F4-E320D8B926C6}" dt="2026-03-20T08:56:23.489" v="3052" actId="207"/>
          <ac:picMkLst>
            <pc:docMk/>
            <pc:sldMk cId="2895502202" sldId="347"/>
            <ac:picMk id="67" creationId="{3B317040-67CF-9F5C-230D-56AEDB8A59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38E6E-4C93-45DF-B943-F93B5E71BAE4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2B40-97CA-4653-9808-CE58F0FEC9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37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12B40-97CA-4653-9808-CE58F0FEC9B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3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image" Target="../media/image2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81363" y="679365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5" name="AutoShape 5"/>
          <p:cNvSpPr/>
          <p:nvPr/>
        </p:nvSpPr>
        <p:spPr>
          <a:xfrm>
            <a:off x="1028700" y="8851056"/>
            <a:ext cx="16230600" cy="0"/>
          </a:xfrm>
          <a:prstGeom prst="line">
            <a:avLst/>
          </a:prstGeom>
          <a:ln w="38100" cap="rnd">
            <a:solidFill>
              <a:srgbClr val="3D5A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-524818" y="-541432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50292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411480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14693843" y="80947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TextBox 8"/>
          <p:cNvSpPr txBox="1"/>
          <p:nvPr/>
        </p:nvSpPr>
        <p:spPr>
          <a:xfrm>
            <a:off x="1566783" y="3843283"/>
            <a:ext cx="6986905" cy="297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800" b="1" dirty="0">
                <a:solidFill>
                  <a:srgbClr val="293241"/>
                </a:solidFill>
                <a:latin typeface="Agrandir Bold"/>
              </a:rPr>
              <a:t>模組化 </a:t>
            </a:r>
            <a:r>
              <a:rPr lang="en-US" altLang="zh-TW" sz="6800" b="1" dirty="0">
                <a:solidFill>
                  <a:srgbClr val="293241"/>
                </a:solidFill>
                <a:latin typeface="Agrandir Bold"/>
              </a:rPr>
              <a:t>MES </a:t>
            </a:r>
            <a:r>
              <a:rPr lang="zh-TW" altLang="en-US" sz="6800" b="1" dirty="0">
                <a:solidFill>
                  <a:srgbClr val="293241"/>
                </a:solidFill>
                <a:latin typeface="Agrandir Bold"/>
              </a:rPr>
              <a:t>平台</a:t>
            </a:r>
            <a:endParaRPr lang="en-US" altLang="zh-TW" sz="6800" b="1" dirty="0">
              <a:solidFill>
                <a:srgbClr val="293241"/>
              </a:solidFill>
              <a:latin typeface="Agrandir Bold"/>
            </a:endParaRPr>
          </a:p>
          <a:p>
            <a:pPr>
              <a:lnSpc>
                <a:spcPct val="150000"/>
              </a:lnSpc>
            </a:pPr>
            <a:r>
              <a:rPr lang="zh-TW" altLang="en-US" sz="6800" b="1" dirty="0">
                <a:solidFill>
                  <a:srgbClr val="293241"/>
                </a:solidFill>
                <a:latin typeface="Agrandir Bold"/>
              </a:rPr>
              <a:t>與多源數據介接</a:t>
            </a:r>
            <a:endParaRPr lang="en-US" sz="6800" b="1" dirty="0">
              <a:solidFill>
                <a:srgbClr val="293241"/>
              </a:solidFill>
              <a:latin typeface="Agrandir Bold"/>
              <a:sym typeface="Agrandir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55982" y="3161549"/>
            <a:ext cx="5841951" cy="470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zh-TW" sz="3600" b="1" dirty="0">
                <a:solidFill>
                  <a:srgbClr val="3D5A80"/>
                </a:solidFill>
                <a:latin typeface="Poppins Bold"/>
                <a:cs typeface="Poppins Bold"/>
              </a:rPr>
              <a:t>Smart Manufacturing</a:t>
            </a:r>
            <a:endParaRPr lang="en-US" sz="3600" b="1" dirty="0">
              <a:solidFill>
                <a:srgbClr val="3D5A80"/>
              </a:solidFill>
              <a:latin typeface="Poppins Bold"/>
              <a:cs typeface="Poppins Bold"/>
              <a:sym typeface="Poppins Itali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44015" y="925830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C48F037-467C-C3FB-1CB2-FF7FCC7FF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15907" y="1463078"/>
            <a:ext cx="6629222" cy="6168042"/>
          </a:xfrm>
          <a:prstGeom prst="diamond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EF837B0-6C49-B0F3-3E49-A568A6CE8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5467" y="-107967"/>
            <a:ext cx="5197777" cy="4831257"/>
          </a:xfrm>
          <a:prstGeom prst="diamond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A345303-1C5B-423F-CFF0-439BBEC9A5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9602" y="5365814"/>
            <a:ext cx="5556483" cy="5405628"/>
          </a:xfrm>
          <a:prstGeom prst="diamond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6A534C-FCAB-70FC-A75A-B3A449705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D76CC42-A3CD-A68F-2108-DE8B57D1BCCD}"/>
              </a:ext>
            </a:extLst>
          </p:cNvPr>
          <p:cNvSpPr/>
          <p:nvPr/>
        </p:nvSpPr>
        <p:spPr>
          <a:xfrm>
            <a:off x="7425237" y="-1183247"/>
            <a:ext cx="3437525" cy="3437525"/>
          </a:xfrm>
          <a:custGeom>
            <a:avLst/>
            <a:gdLst/>
            <a:ahLst/>
            <a:cxnLst/>
            <a:rect l="l" t="t" r="r" b="b"/>
            <a:pathLst>
              <a:path w="3437525" h="3437525">
                <a:moveTo>
                  <a:pt x="0" y="0"/>
                </a:moveTo>
                <a:lnTo>
                  <a:pt x="3437526" y="0"/>
                </a:lnTo>
                <a:lnTo>
                  <a:pt x="3437526" y="3437525"/>
                </a:lnTo>
                <a:lnTo>
                  <a:pt x="0" y="3437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D3B9A9D-E716-54B2-0913-A40271DCF486}"/>
              </a:ext>
            </a:extLst>
          </p:cNvPr>
          <p:cNvSpPr/>
          <p:nvPr/>
        </p:nvSpPr>
        <p:spPr>
          <a:xfrm rot="-5400000" flipH="1" flipV="1">
            <a:off x="13032266" y="-65739"/>
            <a:ext cx="7000190" cy="3500095"/>
          </a:xfrm>
          <a:custGeom>
            <a:avLst/>
            <a:gdLst/>
            <a:ahLst/>
            <a:cxnLst/>
            <a:rect l="l" t="t" r="r" b="b"/>
            <a:pathLst>
              <a:path w="7000190" h="3500095">
                <a:moveTo>
                  <a:pt x="7000190" y="3500095"/>
                </a:moveTo>
                <a:lnTo>
                  <a:pt x="0" y="3500095"/>
                </a:lnTo>
                <a:lnTo>
                  <a:pt x="0" y="0"/>
                </a:lnTo>
                <a:lnTo>
                  <a:pt x="7000190" y="0"/>
                </a:lnTo>
                <a:lnTo>
                  <a:pt x="7000190" y="3500095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5FAAAF8-20F0-D2A6-AB69-31B5C2930606}"/>
              </a:ext>
            </a:extLst>
          </p:cNvPr>
          <p:cNvSpPr/>
          <p:nvPr/>
        </p:nvSpPr>
        <p:spPr>
          <a:xfrm rot="-5400000" flipV="1">
            <a:off x="0" y="7910092"/>
            <a:ext cx="3437525" cy="3437525"/>
          </a:xfrm>
          <a:custGeom>
            <a:avLst/>
            <a:gdLst/>
            <a:ahLst/>
            <a:cxnLst/>
            <a:rect l="l" t="t" r="r" b="b"/>
            <a:pathLst>
              <a:path w="3437525" h="3437525">
                <a:moveTo>
                  <a:pt x="0" y="3437525"/>
                </a:moveTo>
                <a:lnTo>
                  <a:pt x="3437525" y="3437525"/>
                </a:lnTo>
                <a:lnTo>
                  <a:pt x="3437525" y="0"/>
                </a:lnTo>
                <a:lnTo>
                  <a:pt x="0" y="0"/>
                </a:lnTo>
                <a:lnTo>
                  <a:pt x="0" y="3437525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65F513F-07FE-1004-8325-DB0689BCA334}"/>
              </a:ext>
            </a:extLst>
          </p:cNvPr>
          <p:cNvSpPr/>
          <p:nvPr/>
        </p:nvSpPr>
        <p:spPr>
          <a:xfrm rot="-5400000">
            <a:off x="-2471395" y="6807606"/>
            <a:ext cx="7000190" cy="3500095"/>
          </a:xfrm>
          <a:custGeom>
            <a:avLst/>
            <a:gdLst/>
            <a:ahLst/>
            <a:cxnLst/>
            <a:rect l="l" t="t" r="r" b="b"/>
            <a:pathLst>
              <a:path w="7000190" h="3500095">
                <a:moveTo>
                  <a:pt x="0" y="0"/>
                </a:moveTo>
                <a:lnTo>
                  <a:pt x="7000190" y="0"/>
                </a:lnTo>
                <a:lnTo>
                  <a:pt x="7000190" y="3500095"/>
                </a:lnTo>
                <a:lnTo>
                  <a:pt x="0" y="3500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E20F929-63B7-87BB-824D-E74CF72DDB8B}"/>
              </a:ext>
            </a:extLst>
          </p:cNvPr>
          <p:cNvSpPr/>
          <p:nvPr/>
        </p:nvSpPr>
        <p:spPr>
          <a:xfrm>
            <a:off x="1028700" y="535516"/>
            <a:ext cx="6399012" cy="6338069"/>
          </a:xfrm>
          <a:custGeom>
            <a:avLst/>
            <a:gdLst/>
            <a:ahLst/>
            <a:cxnLst/>
            <a:rect l="l" t="t" r="r" b="b"/>
            <a:pathLst>
              <a:path w="6399012" h="6338069">
                <a:moveTo>
                  <a:pt x="0" y="0"/>
                </a:moveTo>
                <a:lnTo>
                  <a:pt x="6399012" y="0"/>
                </a:lnTo>
                <a:lnTo>
                  <a:pt x="6399012" y="6338068"/>
                </a:lnTo>
                <a:lnTo>
                  <a:pt x="0" y="6338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1848" t="-13134" r="-12537" b="-1244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DB2ECA2-FF2E-3A4C-33FA-AC71B818C5B9}"/>
              </a:ext>
            </a:extLst>
          </p:cNvPr>
          <p:cNvSpPr/>
          <p:nvPr/>
        </p:nvSpPr>
        <p:spPr>
          <a:xfrm>
            <a:off x="791978" y="633418"/>
            <a:ext cx="2295078" cy="554201"/>
          </a:xfrm>
          <a:custGeom>
            <a:avLst/>
            <a:gdLst/>
            <a:ahLst/>
            <a:cxnLst/>
            <a:rect l="l" t="t" r="r" b="b"/>
            <a:pathLst>
              <a:path w="2295078" h="554201">
                <a:moveTo>
                  <a:pt x="0" y="0"/>
                </a:moveTo>
                <a:lnTo>
                  <a:pt x="2295078" y="0"/>
                </a:lnTo>
                <a:lnTo>
                  <a:pt x="2295078" y="554202"/>
                </a:lnTo>
                <a:lnTo>
                  <a:pt x="0" y="554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71B45D-A490-F9D9-1D28-7625C85344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961" y="0"/>
            <a:ext cx="1829596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3681363" y="679365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 flipH="1" flipV="1">
            <a:off x="-675284" y="-1028700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50292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411480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8" name="TextBox 18"/>
          <p:cNvSpPr txBox="1"/>
          <p:nvPr/>
        </p:nvSpPr>
        <p:spPr>
          <a:xfrm>
            <a:off x="3962400" y="4305300"/>
            <a:ext cx="1142789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8800" spc="-374" dirty="0">
                <a:solidFill>
                  <a:srgbClr val="29324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Thank you so much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62400" y="1333500"/>
            <a:ext cx="4563930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3D5A8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Work Presentation</a:t>
            </a:r>
          </a:p>
        </p:txBody>
      </p:sp>
      <p:sp>
        <p:nvSpPr>
          <p:cNvPr id="24" name="Freeform 24"/>
          <p:cNvSpPr/>
          <p:nvPr/>
        </p:nvSpPr>
        <p:spPr>
          <a:xfrm>
            <a:off x="579738" y="925830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6" y="0"/>
                </a:lnTo>
                <a:lnTo>
                  <a:pt x="2565456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5" name="Freeform 25"/>
          <p:cNvSpPr/>
          <p:nvPr/>
        </p:nvSpPr>
        <p:spPr>
          <a:xfrm>
            <a:off x="15161690" y="59024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6" y="0"/>
                </a:lnTo>
                <a:lnTo>
                  <a:pt x="2565456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73ABF-F2EE-FEA2-32CB-D9925C264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號: 向右 2">
            <a:extLst>
              <a:ext uri="{FF2B5EF4-FFF2-40B4-BE49-F238E27FC236}">
                <a16:creationId xmlns:a16="http://schemas.microsoft.com/office/drawing/2014/main" id="{72670DD7-DEDB-E2EF-EE66-F2AD3B90D8FA}"/>
              </a:ext>
            </a:extLst>
          </p:cNvPr>
          <p:cNvSpPr/>
          <p:nvPr/>
        </p:nvSpPr>
        <p:spPr>
          <a:xfrm>
            <a:off x="5647899" y="5170082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4ACFC8E1-BDBC-9B9F-36C1-38F6FA91B93A}"/>
              </a:ext>
            </a:extLst>
          </p:cNvPr>
          <p:cNvSpPr/>
          <p:nvPr/>
        </p:nvSpPr>
        <p:spPr>
          <a:xfrm>
            <a:off x="11672591" y="5205337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E0280A4-2D94-55AE-6C44-D7358D12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57" y="1002818"/>
            <a:ext cx="5015209" cy="9014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661EB8B-EC67-CD8F-C083-186C1D879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0" y="1005663"/>
            <a:ext cx="4922449" cy="9014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5B87768-3924-3586-B332-281E346CEB3F}"/>
              </a:ext>
            </a:extLst>
          </p:cNvPr>
          <p:cNvSpPr txBox="1"/>
          <p:nvPr/>
        </p:nvSpPr>
        <p:spPr>
          <a:xfrm>
            <a:off x="45356" y="0"/>
            <a:ext cx="18242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重工示意</a:t>
            </a:r>
            <a:r>
              <a:rPr lang="en-US" altLang="zh-TW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新增開工與進站分開</a:t>
            </a:r>
            <a:r>
              <a:rPr lang="en-US" altLang="zh-TW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8B20D3-62A5-92C4-C3CD-6B2A1513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41" y="1030397"/>
            <a:ext cx="5105400" cy="89594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967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C8DC5-F3AE-21AF-4B3E-C213BAF4E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7">
            <a:extLst>
              <a:ext uri="{FF2B5EF4-FFF2-40B4-BE49-F238E27FC236}">
                <a16:creationId xmlns:a16="http://schemas.microsoft.com/office/drawing/2014/main" id="{934D4804-1D73-59D6-D8F9-75911ED4DDC0}"/>
              </a:ext>
            </a:extLst>
          </p:cNvPr>
          <p:cNvGrpSpPr>
            <a:grpSpLocks/>
          </p:cNvGrpSpPr>
          <p:nvPr/>
        </p:nvGrpSpPr>
        <p:grpSpPr bwMode="auto">
          <a:xfrm>
            <a:off x="8324111" y="1714500"/>
            <a:ext cx="1733550" cy="1214437"/>
            <a:chOff x="1157707" y="2132944"/>
            <a:chExt cx="1734289" cy="121375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7A534BA-F3C0-269D-BD2B-F6B18D5FEED4}"/>
                </a:ext>
              </a:extLst>
            </p:cNvPr>
            <p:cNvSpPr/>
            <p:nvPr/>
          </p:nvSpPr>
          <p:spPr>
            <a:xfrm>
              <a:off x="1157707" y="2361416"/>
              <a:ext cx="1734289" cy="9852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矩形: 圓角化同側角落 3">
              <a:extLst>
                <a:ext uri="{FF2B5EF4-FFF2-40B4-BE49-F238E27FC236}">
                  <a16:creationId xmlns:a16="http://schemas.microsoft.com/office/drawing/2014/main" id="{8032E2BD-5275-27D5-9F19-0248F05A97AF}"/>
                </a:ext>
              </a:extLst>
            </p:cNvPr>
            <p:cNvSpPr/>
            <p:nvPr/>
          </p:nvSpPr>
          <p:spPr>
            <a:xfrm>
              <a:off x="1310172" y="2132944"/>
              <a:ext cx="457395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矩形: 圓角化同側角落 4">
              <a:extLst>
                <a:ext uri="{FF2B5EF4-FFF2-40B4-BE49-F238E27FC236}">
                  <a16:creationId xmlns:a16="http://schemas.microsoft.com/office/drawing/2014/main" id="{BE456E66-81D3-36DB-EEA9-E9104BF6803C}"/>
                </a:ext>
              </a:extLst>
            </p:cNvPr>
            <p:cNvSpPr/>
            <p:nvPr/>
          </p:nvSpPr>
          <p:spPr>
            <a:xfrm>
              <a:off x="2150318" y="2132944"/>
              <a:ext cx="455806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023AEA3E-C2CC-48C4-5D21-A7F0010AB602}"/>
              </a:ext>
            </a:extLst>
          </p:cNvPr>
          <p:cNvSpPr/>
          <p:nvPr/>
        </p:nvSpPr>
        <p:spPr>
          <a:xfrm>
            <a:off x="10381847" y="2964393"/>
            <a:ext cx="1233580" cy="4546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9" name="群組 7">
            <a:extLst>
              <a:ext uri="{FF2B5EF4-FFF2-40B4-BE49-F238E27FC236}">
                <a16:creationId xmlns:a16="http://schemas.microsoft.com/office/drawing/2014/main" id="{3EFDEA24-8A42-9FC8-F807-1274E1FBD183}"/>
              </a:ext>
            </a:extLst>
          </p:cNvPr>
          <p:cNvGrpSpPr>
            <a:grpSpLocks/>
          </p:cNvGrpSpPr>
          <p:nvPr/>
        </p:nvGrpSpPr>
        <p:grpSpPr bwMode="auto">
          <a:xfrm>
            <a:off x="8324111" y="4970164"/>
            <a:ext cx="1733550" cy="1214437"/>
            <a:chOff x="1157707" y="2132944"/>
            <a:chExt cx="1734289" cy="121375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C84FFEF-6284-3C2A-75D6-69B9C4E0D5CD}"/>
                </a:ext>
              </a:extLst>
            </p:cNvPr>
            <p:cNvSpPr/>
            <p:nvPr/>
          </p:nvSpPr>
          <p:spPr>
            <a:xfrm>
              <a:off x="1157707" y="2361416"/>
              <a:ext cx="1734289" cy="9852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: 圓角化同側角落 20">
              <a:extLst>
                <a:ext uri="{FF2B5EF4-FFF2-40B4-BE49-F238E27FC236}">
                  <a16:creationId xmlns:a16="http://schemas.microsoft.com/office/drawing/2014/main" id="{AFAF0926-C627-AE99-9E0F-1A4B599853C6}"/>
                </a:ext>
              </a:extLst>
            </p:cNvPr>
            <p:cNvSpPr/>
            <p:nvPr/>
          </p:nvSpPr>
          <p:spPr>
            <a:xfrm>
              <a:off x="1310172" y="2132944"/>
              <a:ext cx="457395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: 圓角化同側角落 21">
              <a:extLst>
                <a:ext uri="{FF2B5EF4-FFF2-40B4-BE49-F238E27FC236}">
                  <a16:creationId xmlns:a16="http://schemas.microsoft.com/office/drawing/2014/main" id="{04BBB142-1C6A-098B-8D79-635AAECAD01B}"/>
                </a:ext>
              </a:extLst>
            </p:cNvPr>
            <p:cNvSpPr/>
            <p:nvPr/>
          </p:nvSpPr>
          <p:spPr>
            <a:xfrm>
              <a:off x="2150318" y="2132944"/>
              <a:ext cx="455806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7">
            <a:extLst>
              <a:ext uri="{FF2B5EF4-FFF2-40B4-BE49-F238E27FC236}">
                <a16:creationId xmlns:a16="http://schemas.microsoft.com/office/drawing/2014/main" id="{B44A5CD5-194F-25A3-03A2-8C5393E1DFD5}"/>
              </a:ext>
            </a:extLst>
          </p:cNvPr>
          <p:cNvGrpSpPr>
            <a:grpSpLocks/>
          </p:cNvGrpSpPr>
          <p:nvPr/>
        </p:nvGrpSpPr>
        <p:grpSpPr bwMode="auto">
          <a:xfrm>
            <a:off x="8324111" y="6446090"/>
            <a:ext cx="1733550" cy="1214437"/>
            <a:chOff x="1157707" y="2132944"/>
            <a:chExt cx="1734289" cy="121375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3B5E1C6-6F01-F749-AC68-AEF3C542FEE7}"/>
                </a:ext>
              </a:extLst>
            </p:cNvPr>
            <p:cNvSpPr/>
            <p:nvPr/>
          </p:nvSpPr>
          <p:spPr>
            <a:xfrm>
              <a:off x="1157707" y="2361416"/>
              <a:ext cx="1734289" cy="9852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: 圓角化同側角落 24">
              <a:extLst>
                <a:ext uri="{FF2B5EF4-FFF2-40B4-BE49-F238E27FC236}">
                  <a16:creationId xmlns:a16="http://schemas.microsoft.com/office/drawing/2014/main" id="{3B7CA177-4558-23C5-B9A0-F78069E7D4C6}"/>
                </a:ext>
              </a:extLst>
            </p:cNvPr>
            <p:cNvSpPr/>
            <p:nvPr/>
          </p:nvSpPr>
          <p:spPr>
            <a:xfrm>
              <a:off x="1310172" y="2132944"/>
              <a:ext cx="457395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: 圓角化同側角落 25">
              <a:extLst>
                <a:ext uri="{FF2B5EF4-FFF2-40B4-BE49-F238E27FC236}">
                  <a16:creationId xmlns:a16="http://schemas.microsoft.com/office/drawing/2014/main" id="{3F6B800C-D54D-C38E-DB19-B2D1D396ED00}"/>
                </a:ext>
              </a:extLst>
            </p:cNvPr>
            <p:cNvSpPr/>
            <p:nvPr/>
          </p:nvSpPr>
          <p:spPr>
            <a:xfrm>
              <a:off x="2150318" y="2132944"/>
              <a:ext cx="455806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D0AB2E1E-5C38-A276-B2D6-99D8D40A5902}"/>
              </a:ext>
            </a:extLst>
          </p:cNvPr>
          <p:cNvGrpSpPr/>
          <p:nvPr/>
        </p:nvGrpSpPr>
        <p:grpSpPr>
          <a:xfrm>
            <a:off x="12134111" y="2243215"/>
            <a:ext cx="1734289" cy="1213757"/>
            <a:chOff x="1157707" y="2132944"/>
            <a:chExt cx="1734289" cy="1213757"/>
          </a:xfrm>
          <a:solidFill>
            <a:srgbClr val="33CC33"/>
          </a:solidFill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D6D18CA-9F15-72AA-E0C9-69724C767E77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A1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: 圓角化同側角落 28">
              <a:extLst>
                <a:ext uri="{FF2B5EF4-FFF2-40B4-BE49-F238E27FC236}">
                  <a16:creationId xmlns:a16="http://schemas.microsoft.com/office/drawing/2014/main" id="{12CD20D3-65B9-15C0-CF32-6637A87818F3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: 圓角化同側角落 29">
              <a:extLst>
                <a:ext uri="{FF2B5EF4-FFF2-40B4-BE49-F238E27FC236}">
                  <a16:creationId xmlns:a16="http://schemas.microsoft.com/office/drawing/2014/main" id="{010ED520-F810-E708-1E92-92F74D25F28A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90AF8FF8-17DB-4FB2-80D2-2FAE4B8E6D94}"/>
              </a:ext>
            </a:extLst>
          </p:cNvPr>
          <p:cNvGrpSpPr/>
          <p:nvPr/>
        </p:nvGrpSpPr>
        <p:grpSpPr>
          <a:xfrm>
            <a:off x="12134111" y="4152900"/>
            <a:ext cx="1734289" cy="1213757"/>
            <a:chOff x="1157707" y="2132944"/>
            <a:chExt cx="1734289" cy="1213757"/>
          </a:xfrm>
          <a:solidFill>
            <a:srgbClr val="33CC33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DA9A9C3-6CCD-70F0-6A31-0CC2305AB84F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A2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矩形: 圓角化同側角落 32">
              <a:extLst>
                <a:ext uri="{FF2B5EF4-FFF2-40B4-BE49-F238E27FC236}">
                  <a16:creationId xmlns:a16="http://schemas.microsoft.com/office/drawing/2014/main" id="{4303DE6F-62A3-5AA2-052C-6E25BC92A46B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: 圓角化同側角落 33">
              <a:extLst>
                <a:ext uri="{FF2B5EF4-FFF2-40B4-BE49-F238E27FC236}">
                  <a16:creationId xmlns:a16="http://schemas.microsoft.com/office/drawing/2014/main" id="{52F4FFBC-3AC0-9E27-C4DF-26FC93B256C5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C0CBD92-4784-C7C2-C183-D5C55D5532CA}"/>
              </a:ext>
            </a:extLst>
          </p:cNvPr>
          <p:cNvGrpSpPr/>
          <p:nvPr/>
        </p:nvGrpSpPr>
        <p:grpSpPr>
          <a:xfrm>
            <a:off x="12134111" y="5953851"/>
            <a:ext cx="1734289" cy="1213757"/>
            <a:chOff x="1157707" y="2132944"/>
            <a:chExt cx="1734289" cy="1213757"/>
          </a:xfrm>
          <a:solidFill>
            <a:srgbClr val="33CC33"/>
          </a:solidFill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1D488AD-2527-C3B9-D3DE-522E49EAF255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: 圓角化同側角落 36">
              <a:extLst>
                <a:ext uri="{FF2B5EF4-FFF2-40B4-BE49-F238E27FC236}">
                  <a16:creationId xmlns:a16="http://schemas.microsoft.com/office/drawing/2014/main" id="{4D0DCE65-4CF2-AEB9-B2D7-28A520AFA423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矩形: 圓角化同側角落 37">
              <a:extLst>
                <a:ext uri="{FF2B5EF4-FFF2-40B4-BE49-F238E27FC236}">
                  <a16:creationId xmlns:a16="http://schemas.microsoft.com/office/drawing/2014/main" id="{1EFDCBE1-51EE-E990-7185-D2710489370C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AC2BACF-D259-DDFE-267D-0D51064CEA87}"/>
              </a:ext>
            </a:extLst>
          </p:cNvPr>
          <p:cNvSpPr txBox="1"/>
          <p:nvPr/>
        </p:nvSpPr>
        <p:spPr>
          <a:xfrm>
            <a:off x="90714" y="14698"/>
            <a:ext cx="1819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重工情境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65E7CEF-EB9C-02FB-D349-4B1D28B51A18}"/>
              </a:ext>
            </a:extLst>
          </p:cNvPr>
          <p:cNvSpPr/>
          <p:nvPr/>
        </p:nvSpPr>
        <p:spPr>
          <a:xfrm>
            <a:off x="11867040" y="2090736"/>
            <a:ext cx="2153760" cy="526256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C51972-E063-77DE-3F3A-49E2D88B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29" y="886918"/>
            <a:ext cx="5105400" cy="89594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群組 7">
            <a:extLst>
              <a:ext uri="{FF2B5EF4-FFF2-40B4-BE49-F238E27FC236}">
                <a16:creationId xmlns:a16="http://schemas.microsoft.com/office/drawing/2014/main" id="{38B4DF7F-90B3-694B-DB72-3B3078E7BB73}"/>
              </a:ext>
            </a:extLst>
          </p:cNvPr>
          <p:cNvGrpSpPr>
            <a:grpSpLocks/>
          </p:cNvGrpSpPr>
          <p:nvPr/>
        </p:nvGrpSpPr>
        <p:grpSpPr bwMode="auto">
          <a:xfrm>
            <a:off x="8352408" y="3342332"/>
            <a:ext cx="1733550" cy="1214437"/>
            <a:chOff x="1157707" y="2132944"/>
            <a:chExt cx="1734289" cy="121375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91F997-4967-3344-A2A0-B40EA340E465}"/>
                </a:ext>
              </a:extLst>
            </p:cNvPr>
            <p:cNvSpPr/>
            <p:nvPr/>
          </p:nvSpPr>
          <p:spPr>
            <a:xfrm>
              <a:off x="1157707" y="2361416"/>
              <a:ext cx="1734289" cy="9852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: 圓角化同側角落 8">
              <a:extLst>
                <a:ext uri="{FF2B5EF4-FFF2-40B4-BE49-F238E27FC236}">
                  <a16:creationId xmlns:a16="http://schemas.microsoft.com/office/drawing/2014/main" id="{69E7C869-3A52-5E41-17C1-A6F8622FD5C7}"/>
                </a:ext>
              </a:extLst>
            </p:cNvPr>
            <p:cNvSpPr/>
            <p:nvPr/>
          </p:nvSpPr>
          <p:spPr>
            <a:xfrm>
              <a:off x="1310172" y="2132944"/>
              <a:ext cx="457395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: 圓角化同側角落 13">
              <a:extLst>
                <a:ext uri="{FF2B5EF4-FFF2-40B4-BE49-F238E27FC236}">
                  <a16:creationId xmlns:a16="http://schemas.microsoft.com/office/drawing/2014/main" id="{7C296164-44B0-4CAB-0FB8-B987BAC1F3D1}"/>
                </a:ext>
              </a:extLst>
            </p:cNvPr>
            <p:cNvSpPr/>
            <p:nvPr/>
          </p:nvSpPr>
          <p:spPr>
            <a:xfrm>
              <a:off x="2150318" y="2132944"/>
              <a:ext cx="455806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66C5E16-E920-7D27-E73F-43243FB1AB04}"/>
              </a:ext>
            </a:extLst>
          </p:cNvPr>
          <p:cNvSpPr txBox="1"/>
          <p:nvPr/>
        </p:nvSpPr>
        <p:spPr>
          <a:xfrm>
            <a:off x="8733408" y="7995294"/>
            <a:ext cx="6506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回到該站狀態</a:t>
            </a:r>
            <a:endParaRPr lang="en-US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重工站點可一直進出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留紀錄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932E8E3-A24A-7296-6E9F-8B412BEB7889}"/>
              </a:ext>
            </a:extLst>
          </p:cNvPr>
          <p:cNvSpPr txBox="1"/>
          <p:nvPr/>
        </p:nvSpPr>
        <p:spPr>
          <a:xfrm>
            <a:off x="11867040" y="1208722"/>
            <a:ext cx="215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重工流程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8A9B66FB-85D4-617D-D270-F9B347F3E2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74874" flipH="1" flipV="1">
            <a:off x="10126262" y="1734949"/>
            <a:ext cx="1534145" cy="9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圖片 62">
            <a:extLst>
              <a:ext uri="{FF2B5EF4-FFF2-40B4-BE49-F238E27FC236}">
                <a16:creationId xmlns:a16="http://schemas.microsoft.com/office/drawing/2014/main" id="{C85D962B-5A39-8433-E430-8E7E931F9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14500"/>
            <a:ext cx="4824886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7F85B547-C03E-946E-4D5E-88E4C65AB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636181"/>
            <a:ext cx="5243809" cy="9014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9" name="箭號: 向右 68">
            <a:extLst>
              <a:ext uri="{FF2B5EF4-FFF2-40B4-BE49-F238E27FC236}">
                <a16:creationId xmlns:a16="http://schemas.microsoft.com/office/drawing/2014/main" id="{3455C1EC-F83B-6467-BDB8-1043B6147E59}"/>
              </a:ext>
            </a:extLst>
          </p:cNvPr>
          <p:cNvSpPr/>
          <p:nvPr/>
        </p:nvSpPr>
        <p:spPr>
          <a:xfrm>
            <a:off x="8153401" y="46101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FEB74-232E-9F4D-EEC4-F81973DAB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圖片 66">
            <a:extLst>
              <a:ext uri="{FF2B5EF4-FFF2-40B4-BE49-F238E27FC236}">
                <a16:creationId xmlns:a16="http://schemas.microsoft.com/office/drawing/2014/main" id="{EA07CE51-815D-01F7-2207-236F2F83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3337"/>
            <a:ext cx="5243809" cy="90146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3DF65B-F5E5-6E9F-C810-F26E9B9F17AD}"/>
              </a:ext>
            </a:extLst>
          </p:cNvPr>
          <p:cNvSpPr/>
          <p:nvPr/>
        </p:nvSpPr>
        <p:spPr>
          <a:xfrm>
            <a:off x="237699" y="1855381"/>
            <a:ext cx="5243809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C03ACB4F-4E8B-E30A-010E-E7D4756FBBD8}"/>
              </a:ext>
            </a:extLst>
          </p:cNvPr>
          <p:cNvSpPr/>
          <p:nvPr/>
        </p:nvSpPr>
        <p:spPr>
          <a:xfrm>
            <a:off x="5647899" y="1969681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65366DC-51F4-ECA4-6B84-794672868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636180"/>
            <a:ext cx="4912035" cy="90146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CCD956EB-30B4-BF92-F4BD-7AFE40399772}"/>
              </a:ext>
            </a:extLst>
          </p:cNvPr>
          <p:cNvSpPr/>
          <p:nvPr/>
        </p:nvSpPr>
        <p:spPr>
          <a:xfrm>
            <a:off x="11719992" y="4531055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907DBE2-3528-FED8-EADB-70D828807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671" y="647700"/>
            <a:ext cx="4826129" cy="9014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B086899-5E6F-D4F0-B026-2201587BC7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567" y="3921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9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B26D8-4CDF-8BEC-DB35-A9ACA8B7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2D672D9-CCB9-0F4F-7F0C-23EE9FAB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300" y="637642"/>
            <a:ext cx="4909620" cy="901033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A0F8EFBD-A426-5652-8C6E-48E45A15F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33337"/>
            <a:ext cx="5243809" cy="90146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464DFA9-88CD-FB4D-0612-35C72E02B5D2}"/>
              </a:ext>
            </a:extLst>
          </p:cNvPr>
          <p:cNvSpPr/>
          <p:nvPr/>
        </p:nvSpPr>
        <p:spPr>
          <a:xfrm>
            <a:off x="237699" y="2705100"/>
            <a:ext cx="5243809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352E10F0-DB80-FE5F-FCFE-7A8C8249D053}"/>
              </a:ext>
            </a:extLst>
          </p:cNvPr>
          <p:cNvSpPr/>
          <p:nvPr/>
        </p:nvSpPr>
        <p:spPr>
          <a:xfrm>
            <a:off x="5647899" y="28194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9B7BE32-CEB4-E6D8-B2EA-1003DA3373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200" y="3390900"/>
            <a:ext cx="609600" cy="609600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3FDF3045-67BA-614B-FF42-1FAB57D54C79}"/>
              </a:ext>
            </a:extLst>
          </p:cNvPr>
          <p:cNvSpPr/>
          <p:nvPr/>
        </p:nvSpPr>
        <p:spPr>
          <a:xfrm>
            <a:off x="11641197" y="47625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9B249F9-92AC-8936-6F9E-2DEDC384A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296" y="666888"/>
            <a:ext cx="4967317" cy="898108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9997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650BD-4FF0-86A1-94FF-120C94C28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A86ADC1-293D-1B63-BB27-13E1CFF1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190" y="633337"/>
            <a:ext cx="4968167" cy="901463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7E96756C-76B4-80D4-E01F-C0AC9C97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33337"/>
            <a:ext cx="5243809" cy="90146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1658D0A-9139-39A0-220C-10B67ACACCD1}"/>
              </a:ext>
            </a:extLst>
          </p:cNvPr>
          <p:cNvSpPr/>
          <p:nvPr/>
        </p:nvSpPr>
        <p:spPr>
          <a:xfrm>
            <a:off x="237699" y="3467100"/>
            <a:ext cx="5243809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9BB906AD-2B41-6C78-D5B1-148F2804A2FD}"/>
              </a:ext>
            </a:extLst>
          </p:cNvPr>
          <p:cNvSpPr/>
          <p:nvPr/>
        </p:nvSpPr>
        <p:spPr>
          <a:xfrm>
            <a:off x="5647899" y="35814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FD107C9-AE4B-98B5-296D-F04A819B99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0400" y="4305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1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73ABF-F2EE-FEA2-32CB-D9925C264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圖片 66">
            <a:extLst>
              <a:ext uri="{FF2B5EF4-FFF2-40B4-BE49-F238E27FC236}">
                <a16:creationId xmlns:a16="http://schemas.microsoft.com/office/drawing/2014/main" id="{3B317040-67CF-9F5C-230D-56AEDB8A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3337"/>
            <a:ext cx="5243809" cy="90146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8FF89DE-586F-D890-5BD2-1155607F3B5A}"/>
              </a:ext>
            </a:extLst>
          </p:cNvPr>
          <p:cNvSpPr/>
          <p:nvPr/>
        </p:nvSpPr>
        <p:spPr>
          <a:xfrm>
            <a:off x="237699" y="4686300"/>
            <a:ext cx="5243809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72670DD7-DEDB-E2EF-EE66-F2AD3B90D8FA}"/>
              </a:ext>
            </a:extLst>
          </p:cNvPr>
          <p:cNvSpPr/>
          <p:nvPr/>
        </p:nvSpPr>
        <p:spPr>
          <a:xfrm>
            <a:off x="5647899" y="48006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CDB664-405B-835A-F4EA-D9BF3612E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91" y="643004"/>
            <a:ext cx="4939009" cy="890568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CA268A-A2F5-7DF0-2230-4D2446F96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1883" y="606806"/>
            <a:ext cx="4939009" cy="89881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4ACFC8E1-BDBC-9B9F-36C1-38F6FA91B93A}"/>
              </a:ext>
            </a:extLst>
          </p:cNvPr>
          <p:cNvSpPr/>
          <p:nvPr/>
        </p:nvSpPr>
        <p:spPr>
          <a:xfrm>
            <a:off x="11672591" y="4835855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86B95503-A540-CCBE-70C4-71E285C481D8}"/>
              </a:ext>
            </a:extLst>
          </p:cNvPr>
          <p:cNvSpPr/>
          <p:nvPr/>
        </p:nvSpPr>
        <p:spPr>
          <a:xfrm>
            <a:off x="17807151" y="48006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48FBA39-3F78-FE5F-8BE4-46E14B977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311" y="606806"/>
            <a:ext cx="4939008" cy="891887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9550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9735D-5851-70F2-4213-AF2928C8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圖片 66">
            <a:extLst>
              <a:ext uri="{FF2B5EF4-FFF2-40B4-BE49-F238E27FC236}">
                <a16:creationId xmlns:a16="http://schemas.microsoft.com/office/drawing/2014/main" id="{00F7E331-3224-77B1-173A-2F8061678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3337"/>
            <a:ext cx="5243809" cy="90146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4B7CD83-2353-C4E6-F178-02788EE50A17}"/>
              </a:ext>
            </a:extLst>
          </p:cNvPr>
          <p:cNvSpPr/>
          <p:nvPr/>
        </p:nvSpPr>
        <p:spPr>
          <a:xfrm>
            <a:off x="237699" y="5524500"/>
            <a:ext cx="5243809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D37EDD2D-AEA1-6472-0B60-0C95AC052173}"/>
              </a:ext>
            </a:extLst>
          </p:cNvPr>
          <p:cNvSpPr/>
          <p:nvPr/>
        </p:nvSpPr>
        <p:spPr>
          <a:xfrm>
            <a:off x="5647899" y="56388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CA7E342-B1F7-0907-9405-4049C4E4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54200" y="6248400"/>
            <a:ext cx="609600" cy="6096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6689BFD-528D-018C-681B-95622C454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5846" y="633337"/>
            <a:ext cx="4564039" cy="908355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89818CA-8DC0-2A87-CCF2-D21CDD90D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68" y="653516"/>
            <a:ext cx="4563732" cy="899445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9BE0785C-62A1-3798-67CA-06EB2E982C5A}"/>
              </a:ext>
            </a:extLst>
          </p:cNvPr>
          <p:cNvSpPr/>
          <p:nvPr/>
        </p:nvSpPr>
        <p:spPr>
          <a:xfrm>
            <a:off x="11465500" y="4575264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E3BD1A-1F35-2A79-5ABD-C5ED2B075415}"/>
              </a:ext>
            </a:extLst>
          </p:cNvPr>
          <p:cNvSpPr/>
          <p:nvPr/>
        </p:nvSpPr>
        <p:spPr>
          <a:xfrm>
            <a:off x="8858119" y="2705100"/>
            <a:ext cx="2046749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6249DC-9456-34C2-87E3-22C841BF66DE}"/>
              </a:ext>
            </a:extLst>
          </p:cNvPr>
          <p:cNvSpPr/>
          <p:nvPr/>
        </p:nvSpPr>
        <p:spPr>
          <a:xfrm>
            <a:off x="12688663" y="8801100"/>
            <a:ext cx="4563732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78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B6C09F-8582-162A-F803-52DD819B0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A7438E0D-821C-AA61-4805-7ED2F5CD1233}"/>
              </a:ext>
            </a:extLst>
          </p:cNvPr>
          <p:cNvSpPr/>
          <p:nvPr/>
        </p:nvSpPr>
        <p:spPr>
          <a:xfrm flipH="1" flipV="1">
            <a:off x="-610994" y="-483808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50292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411480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109963F-9E5F-F7F3-40D1-4758AEC16476}"/>
              </a:ext>
            </a:extLst>
          </p:cNvPr>
          <p:cNvSpPr/>
          <p:nvPr/>
        </p:nvSpPr>
        <p:spPr>
          <a:xfrm>
            <a:off x="13681363" y="679365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2168244-901D-3043-67E1-C64528D14899}"/>
              </a:ext>
            </a:extLst>
          </p:cNvPr>
          <p:cNvSpPr txBox="1"/>
          <p:nvPr/>
        </p:nvSpPr>
        <p:spPr>
          <a:xfrm>
            <a:off x="4648200" y="342095"/>
            <a:ext cx="7628966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293241"/>
                </a:solidFill>
                <a:effectLst/>
                <a:uLnTx/>
                <a:uFillTx/>
                <a:latin typeface="TT Firs Neue Bold"/>
                <a:ea typeface="新細明體" panose="02020500000000000000" pitchFamily="18" charset="-120"/>
                <a:cs typeface="+mn-cs"/>
              </a:rPr>
              <a:t>PMR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93241"/>
                </a:solidFill>
                <a:effectLst/>
                <a:uLnTx/>
                <a:uFillTx/>
                <a:latin typeface="TT Firs Neue Bold"/>
                <a:ea typeface="新細明體" panose="02020500000000000000" pitchFamily="18" charset="-120"/>
                <a:cs typeface="+mn-cs"/>
              </a:rPr>
              <a:t> 需求調整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93241"/>
              </a:solidFill>
              <a:effectLst/>
              <a:uLnTx/>
              <a:uFillTx/>
              <a:latin typeface="TT Firs Neue Bold"/>
              <a:ea typeface="+mn-ea"/>
              <a:cs typeface="+mn-cs"/>
              <a:sym typeface="TT Firs Neue Bold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3E5FDD0E-EECA-2671-7E6E-ABB4A3C99922}"/>
              </a:ext>
            </a:extLst>
          </p:cNvPr>
          <p:cNvSpPr/>
          <p:nvPr/>
        </p:nvSpPr>
        <p:spPr>
          <a:xfrm>
            <a:off x="15117087" y="59024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21C8454-BEE1-272A-3592-70F54A2908F3}"/>
              </a:ext>
            </a:extLst>
          </p:cNvPr>
          <p:cNvSpPr/>
          <p:nvPr/>
        </p:nvSpPr>
        <p:spPr>
          <a:xfrm>
            <a:off x="219599" y="962025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A73411A2-3412-0682-93D8-CC5D92377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775352"/>
              </p:ext>
            </p:extLst>
          </p:nvPr>
        </p:nvGraphicFramePr>
        <p:xfrm>
          <a:off x="1600200" y="2200349"/>
          <a:ext cx="15087600" cy="5886302"/>
        </p:xfrm>
        <a:graphic>
          <a:graphicData uri="http://schemas.openxmlformats.org/drawingml/2006/table">
            <a:tbl>
              <a:tblPr/>
              <a:tblGrid>
                <a:gridCol w="4100384">
                  <a:extLst>
                    <a:ext uri="{9D8B030D-6E8A-4147-A177-3AD203B41FA5}">
                      <a16:colId xmlns:a16="http://schemas.microsoft.com/office/drawing/2014/main" val="3803492285"/>
                    </a:ext>
                  </a:extLst>
                </a:gridCol>
                <a:gridCol w="4100384">
                  <a:extLst>
                    <a:ext uri="{9D8B030D-6E8A-4147-A177-3AD203B41FA5}">
                      <a16:colId xmlns:a16="http://schemas.microsoft.com/office/drawing/2014/main" val="4264241341"/>
                    </a:ext>
                  </a:extLst>
                </a:gridCol>
                <a:gridCol w="6886832">
                  <a:extLst>
                    <a:ext uri="{9D8B030D-6E8A-4147-A177-3AD203B41FA5}">
                      <a16:colId xmlns:a16="http://schemas.microsoft.com/office/drawing/2014/main" val="771884442"/>
                    </a:ext>
                  </a:extLst>
                </a:gridCol>
              </a:tblGrid>
              <a:tr h="4866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報價細項名稱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內容說明 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92758"/>
                  </a:ext>
                </a:extLst>
              </a:tr>
              <a:tr h="9269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積木式動態途程管理模組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彈性生產流程設計</a:t>
                      </a:r>
                    </a:p>
                  </a:txBody>
                  <a:tcPr marL="111211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0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將生產途程由固定邏輯重構為「可組合式積木架構」。支援工序自由拖拉、疊加與排列，提升產品線切換之彈性。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3758"/>
                  </a:ext>
                </a:extLst>
              </a:tr>
              <a:tr h="695232">
                <a:tc rowSpan="2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快速途程複製與樣板管理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網頁站點</a:t>
                      </a:r>
                      <a:r>
                        <a:rPr lang="en-US" altLang="zh-TW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UI</a:t>
                      </a: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優化</a:t>
                      </a:r>
                    </a:p>
                  </a:txBody>
                  <a:tcPr marL="111211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0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支援既有優化途程之一鍵複製功能，減少重複設定時間，確保製程標準化之快速布署。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006971"/>
                  </a:ext>
                </a:extLst>
              </a:tr>
              <a:tr h="6257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網頁途程複製功能</a:t>
                      </a:r>
                    </a:p>
                  </a:txBody>
                  <a:tcPr marL="111211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180401"/>
                  </a:ext>
                </a:extLst>
              </a:tr>
              <a:tr h="648884">
                <a:tc rowSpan="2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多段式站點報工介面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 Type</a:t>
                      </a: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種類*</a:t>
                      </a:r>
                      <a:r>
                        <a:rPr lang="en-US" altLang="zh-TW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111211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0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升級現場作業端 </a:t>
                      </a:r>
                      <a:r>
                        <a:rPr lang="en-US" altLang="zh-TW" sz="2000" b="0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UI/UX</a:t>
                      </a:r>
                      <a:r>
                        <a:rPr lang="zh-TW" altLang="en-US" sz="2000" b="0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，整合生產行為 </a:t>
                      </a:r>
                      <a:r>
                        <a:rPr lang="en-US" altLang="zh-TW" sz="2000" b="0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App Type</a:t>
                      </a:r>
                      <a:r>
                        <a:rPr lang="zh-TW" altLang="en-US" sz="2000" b="0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「進站、開工、首件檢查、暫停、重工、完工」六大狀態切換，精準紀錄生產工時。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79074"/>
                  </a:ext>
                </a:extLst>
              </a:tr>
              <a:tr h="6488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生產行為</a:t>
                      </a:r>
                      <a:r>
                        <a:rPr lang="en-US" altLang="zh-TW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捲</a:t>
                      </a:r>
                      <a:r>
                        <a:rPr lang="en-US" altLang="zh-TW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切片</a:t>
                      </a:r>
                      <a:r>
                        <a:rPr lang="en-US" altLang="zh-TW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裁片</a:t>
                      </a:r>
                      <a:r>
                        <a:rPr lang="en-US" altLang="zh-TW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</a:t>
                      </a:r>
                      <a:r>
                        <a:rPr lang="en-US" altLang="zh-TW" sz="2000" b="1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11211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19037"/>
                  </a:ext>
                </a:extLst>
              </a:tr>
              <a:tr h="9269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全系統 </a:t>
                      </a:r>
                      <a:r>
                        <a:rPr 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RESTful API </a:t>
                      </a: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數據接口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提供介接共享</a:t>
                      </a:r>
                      <a:r>
                        <a:rPr 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MES</a:t>
                      </a:r>
                    </a:p>
                  </a:txBody>
                  <a:tcPr marL="111211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0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2000" b="0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MES </a:t>
                      </a:r>
                      <a:r>
                        <a:rPr lang="zh-TW" altLang="en-US" sz="2000" b="0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核心資料表開發標準化 </a:t>
                      </a:r>
                      <a:r>
                        <a:rPr lang="en-US" altLang="zh-TW" sz="2000" b="0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API </a:t>
                      </a:r>
                      <a:r>
                        <a:rPr lang="zh-TW" altLang="en-US" sz="2000" b="0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接口，支援與 </a:t>
                      </a:r>
                      <a:r>
                        <a:rPr lang="en-US" altLang="zh-TW" sz="2000" b="0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ERP</a:t>
                      </a:r>
                      <a:r>
                        <a:rPr lang="zh-TW" altLang="en-US" sz="2000" b="0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b="0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WMS </a:t>
                      </a:r>
                      <a:r>
                        <a:rPr lang="zh-TW" altLang="en-US" sz="2000" b="0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或第三方系統之數據對接與同步。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12197"/>
                  </a:ext>
                </a:extLst>
              </a:tr>
              <a:tr h="9269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底層架構維護與兼容性調校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 </a:t>
                      </a:r>
                      <a:r>
                        <a:rPr lang="zh-TW" altLang="en-US" sz="2000" b="1" i="0" u="none" strike="noStrike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調整</a:t>
                      </a:r>
                    </a:p>
                  </a:txBody>
                  <a:tcPr marL="111211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2000" b="0" i="0" u="none" strike="noStrike" dirty="0">
                          <a:solidFill>
                            <a:srgbClr val="1F1F1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在維持原系統穩定底層架構下，進行新舊邏輯封裝與資料庫結構優化確保系統效能。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5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5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21EE7-6C7F-E09C-AC02-7C3F650D4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圖片 66">
            <a:extLst>
              <a:ext uri="{FF2B5EF4-FFF2-40B4-BE49-F238E27FC236}">
                <a16:creationId xmlns:a16="http://schemas.microsoft.com/office/drawing/2014/main" id="{5F21DC11-F22F-B6A8-19D4-7A4F3425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3337"/>
            <a:ext cx="5243809" cy="90146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4CE7B6A-EFA4-F373-5176-0025989D5C7B}"/>
              </a:ext>
            </a:extLst>
          </p:cNvPr>
          <p:cNvSpPr/>
          <p:nvPr/>
        </p:nvSpPr>
        <p:spPr>
          <a:xfrm>
            <a:off x="237699" y="6362700"/>
            <a:ext cx="5243809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99A2DADA-B073-217A-599F-6E0CEBD22EC8}"/>
              </a:ext>
            </a:extLst>
          </p:cNvPr>
          <p:cNvSpPr/>
          <p:nvPr/>
        </p:nvSpPr>
        <p:spPr>
          <a:xfrm>
            <a:off x="5647899" y="64770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411B586-3C05-4ECB-D97D-01F6DA59B0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06800" y="3467100"/>
            <a:ext cx="609600" cy="609600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915E5EFC-A300-D2CB-7681-83F479DC3F50}"/>
              </a:ext>
            </a:extLst>
          </p:cNvPr>
          <p:cNvSpPr/>
          <p:nvPr/>
        </p:nvSpPr>
        <p:spPr>
          <a:xfrm>
            <a:off x="11887200" y="4835855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1A4D9B3-11BD-17FB-62C2-025FDD2DD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191" y="633336"/>
            <a:ext cx="4957477" cy="895007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55D0120-BF21-2495-3139-520B5F557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2633" y="653773"/>
            <a:ext cx="4840572" cy="892964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4324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F288-0402-C8F6-07FD-ABAD04B76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圖片 66">
            <a:extLst>
              <a:ext uri="{FF2B5EF4-FFF2-40B4-BE49-F238E27FC236}">
                <a16:creationId xmlns:a16="http://schemas.microsoft.com/office/drawing/2014/main" id="{55010D3C-97E2-3E73-46AA-A51DE7F2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3337"/>
            <a:ext cx="5243809" cy="90146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2A9265B-57FB-EF37-7DC6-C3E4544ADE11}"/>
              </a:ext>
            </a:extLst>
          </p:cNvPr>
          <p:cNvSpPr/>
          <p:nvPr/>
        </p:nvSpPr>
        <p:spPr>
          <a:xfrm>
            <a:off x="237699" y="7200900"/>
            <a:ext cx="5243809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0B226C01-D427-E2F5-7CEA-8B7D7D9515A3}"/>
              </a:ext>
            </a:extLst>
          </p:cNvPr>
          <p:cNvSpPr/>
          <p:nvPr/>
        </p:nvSpPr>
        <p:spPr>
          <a:xfrm>
            <a:off x="5647899" y="73152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65C5E7D-E714-0931-7D84-573D36760D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567" y="3921455"/>
            <a:ext cx="609600" cy="6096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2631F86-C22F-ECD2-0B3E-EA7BBCB0E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46" y="633337"/>
            <a:ext cx="4566254" cy="894409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544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A62ED-15E7-4425-0D6A-8490C4E18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圖片 66">
            <a:extLst>
              <a:ext uri="{FF2B5EF4-FFF2-40B4-BE49-F238E27FC236}">
                <a16:creationId xmlns:a16="http://schemas.microsoft.com/office/drawing/2014/main" id="{FE6CAA23-43BA-8523-1D08-D5E63101B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3337"/>
            <a:ext cx="5243809" cy="90146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E28846C-58EA-A7EE-BF38-AA9401DE1625}"/>
              </a:ext>
            </a:extLst>
          </p:cNvPr>
          <p:cNvSpPr/>
          <p:nvPr/>
        </p:nvSpPr>
        <p:spPr>
          <a:xfrm>
            <a:off x="237699" y="8115300"/>
            <a:ext cx="5243809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AAED3CA8-DBCA-A9F0-E3EB-F0BADDB0727F}"/>
              </a:ext>
            </a:extLst>
          </p:cNvPr>
          <p:cNvSpPr/>
          <p:nvPr/>
        </p:nvSpPr>
        <p:spPr>
          <a:xfrm>
            <a:off x="5647899" y="82296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B1660CA-1C3E-DA0B-2DD6-B75F57597B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567" y="3921455"/>
            <a:ext cx="609600" cy="6096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A502ED4-7A54-4D9A-F7DF-74E15851B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677654"/>
            <a:ext cx="4495800" cy="900272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21512FB-A00D-8C47-2085-2878702E4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158" y="677653"/>
            <a:ext cx="4495842" cy="90027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80D16A2C-DE0C-BC2C-6A19-4CE207C3E5AB}"/>
              </a:ext>
            </a:extLst>
          </p:cNvPr>
          <p:cNvSpPr/>
          <p:nvPr/>
        </p:nvSpPr>
        <p:spPr>
          <a:xfrm>
            <a:off x="11591499" y="4991100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43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10C8D-BA37-8DE4-B09D-169115E8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B7D426-D20F-5C84-B9F9-F52596555144}"/>
              </a:ext>
            </a:extLst>
          </p:cNvPr>
          <p:cNvGrpSpPr/>
          <p:nvPr/>
        </p:nvGrpSpPr>
        <p:grpSpPr>
          <a:xfrm>
            <a:off x="5329516" y="2312790"/>
            <a:ext cx="8615083" cy="7307460"/>
            <a:chOff x="0" y="0"/>
            <a:chExt cx="2009275" cy="17891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D884083-7BA0-533A-F9A8-60DE08D60008}"/>
                </a:ext>
              </a:extLst>
            </p:cNvPr>
            <p:cNvSpPr/>
            <p:nvPr/>
          </p:nvSpPr>
          <p:spPr>
            <a:xfrm>
              <a:off x="0" y="0"/>
              <a:ext cx="2009275" cy="1789132"/>
            </a:xfrm>
            <a:custGeom>
              <a:avLst/>
              <a:gdLst/>
              <a:ahLst/>
              <a:cxnLst/>
              <a:rect l="l" t="t" r="r" b="b"/>
              <a:pathLst>
                <a:path w="2009275" h="1789132">
                  <a:moveTo>
                    <a:pt x="51755" y="0"/>
                  </a:moveTo>
                  <a:lnTo>
                    <a:pt x="1957520" y="0"/>
                  </a:lnTo>
                  <a:cubicBezTo>
                    <a:pt x="1971246" y="0"/>
                    <a:pt x="1984410" y="5453"/>
                    <a:pt x="1994116" y="15159"/>
                  </a:cubicBezTo>
                  <a:cubicBezTo>
                    <a:pt x="2003822" y="24865"/>
                    <a:pt x="2009275" y="38029"/>
                    <a:pt x="2009275" y="51755"/>
                  </a:cubicBezTo>
                  <a:lnTo>
                    <a:pt x="2009275" y="1737377"/>
                  </a:lnTo>
                  <a:cubicBezTo>
                    <a:pt x="2009275" y="1765960"/>
                    <a:pt x="1986103" y="1789132"/>
                    <a:pt x="1957520" y="1789132"/>
                  </a:cubicBezTo>
                  <a:lnTo>
                    <a:pt x="51755" y="1789132"/>
                  </a:lnTo>
                  <a:cubicBezTo>
                    <a:pt x="23172" y="1789132"/>
                    <a:pt x="0" y="1765960"/>
                    <a:pt x="0" y="1737377"/>
                  </a:cubicBezTo>
                  <a:lnTo>
                    <a:pt x="0" y="51755"/>
                  </a:lnTo>
                  <a:cubicBezTo>
                    <a:pt x="0" y="23172"/>
                    <a:pt x="23172" y="0"/>
                    <a:pt x="51755" y="0"/>
                  </a:cubicBezTo>
                  <a:close/>
                </a:path>
              </a:pathLst>
            </a:custGeom>
            <a:solidFill>
              <a:srgbClr val="E0FBFC"/>
            </a:solidFill>
            <a:ln w="95250" cap="rnd">
              <a:solidFill>
                <a:srgbClr val="3D5A8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6A8917A-8F64-8717-2F9F-90778BDD864F}"/>
                </a:ext>
              </a:extLst>
            </p:cNvPr>
            <p:cNvSpPr txBox="1"/>
            <p:nvPr/>
          </p:nvSpPr>
          <p:spPr>
            <a:xfrm>
              <a:off x="0" y="-47625"/>
              <a:ext cx="2009275" cy="1836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113881A-F9D5-E434-BE98-380D41D24522}"/>
              </a:ext>
            </a:extLst>
          </p:cNvPr>
          <p:cNvSpPr/>
          <p:nvPr/>
        </p:nvSpPr>
        <p:spPr>
          <a:xfrm flipH="1" flipV="1">
            <a:off x="-610994" y="-483808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50292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411480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BC9B5EE-5570-AAC5-1C42-E1548638FDED}"/>
              </a:ext>
            </a:extLst>
          </p:cNvPr>
          <p:cNvSpPr/>
          <p:nvPr/>
        </p:nvSpPr>
        <p:spPr>
          <a:xfrm>
            <a:off x="13681363" y="679365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8EBA73A-EC3D-C74C-DE13-C6DFADF8A119}"/>
              </a:ext>
            </a:extLst>
          </p:cNvPr>
          <p:cNvSpPr/>
          <p:nvPr/>
        </p:nvSpPr>
        <p:spPr>
          <a:xfrm>
            <a:off x="6061887" y="3092903"/>
            <a:ext cx="519909" cy="475480"/>
          </a:xfrm>
          <a:custGeom>
            <a:avLst/>
            <a:gdLst/>
            <a:ahLst/>
            <a:cxnLst/>
            <a:rect l="l" t="t" r="r" b="b"/>
            <a:pathLst>
              <a:path w="519909" h="475480">
                <a:moveTo>
                  <a:pt x="0" y="0"/>
                </a:moveTo>
                <a:lnTo>
                  <a:pt x="519909" y="0"/>
                </a:lnTo>
                <a:lnTo>
                  <a:pt x="519909" y="475481"/>
                </a:lnTo>
                <a:lnTo>
                  <a:pt x="0" y="475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F2451D2-3D7F-EA47-DF8C-31C3850F5FB2}"/>
              </a:ext>
            </a:extLst>
          </p:cNvPr>
          <p:cNvSpPr txBox="1"/>
          <p:nvPr/>
        </p:nvSpPr>
        <p:spPr>
          <a:xfrm>
            <a:off x="5337376" y="1333500"/>
            <a:ext cx="7628966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360"/>
              </a:lnSpc>
              <a:spcBef>
                <a:spcPct val="0"/>
              </a:spcBef>
              <a:defRPr/>
            </a:pPr>
            <a:r>
              <a:rPr lang="en-US" altLang="zh-TW" sz="4400" b="1" dirty="0">
                <a:solidFill>
                  <a:srgbClr val="293241"/>
                </a:solidFill>
                <a:latin typeface="TT Firs Neue Bold"/>
              </a:rPr>
              <a:t>Key Solutions </a:t>
            </a:r>
            <a:endParaRPr lang="en-US" sz="4400" b="1" dirty="0">
              <a:solidFill>
                <a:srgbClr val="293241"/>
              </a:solidFill>
              <a:latin typeface="TT Firs Neue Bold"/>
              <a:sym typeface="TT Firs Neue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CCDD6B9-B28F-2D2A-494B-8A9223772A50}"/>
              </a:ext>
            </a:extLst>
          </p:cNvPr>
          <p:cNvSpPr txBox="1"/>
          <p:nvPr/>
        </p:nvSpPr>
        <p:spPr>
          <a:xfrm>
            <a:off x="7025446" y="2968925"/>
            <a:ext cx="532251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彈性生產流程設計</a:t>
            </a:r>
            <a:endParaRPr lang="en-US" altLang="zh-TW" sz="3200" b="1" dirty="0">
              <a:solidFill>
                <a:srgbClr val="3D5A8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Noto Sans T Chinese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39D2D5BD-5460-456C-B6DA-0F72EFF3FDFE}"/>
              </a:ext>
            </a:extLst>
          </p:cNvPr>
          <p:cNvSpPr/>
          <p:nvPr/>
        </p:nvSpPr>
        <p:spPr>
          <a:xfrm>
            <a:off x="15117087" y="59024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DD0ABCA9-CD78-1F76-6C3D-306A574871E5}"/>
              </a:ext>
            </a:extLst>
          </p:cNvPr>
          <p:cNvSpPr/>
          <p:nvPr/>
        </p:nvSpPr>
        <p:spPr>
          <a:xfrm>
            <a:off x="219599" y="962025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1506E256-E3B5-1EE6-1D73-BE6337F7400B}"/>
              </a:ext>
            </a:extLst>
          </p:cNvPr>
          <p:cNvSpPr/>
          <p:nvPr/>
        </p:nvSpPr>
        <p:spPr>
          <a:xfrm>
            <a:off x="6061887" y="4179542"/>
            <a:ext cx="519909" cy="475480"/>
          </a:xfrm>
          <a:custGeom>
            <a:avLst/>
            <a:gdLst/>
            <a:ahLst/>
            <a:cxnLst/>
            <a:rect l="l" t="t" r="r" b="b"/>
            <a:pathLst>
              <a:path w="519909" h="475480">
                <a:moveTo>
                  <a:pt x="0" y="0"/>
                </a:moveTo>
                <a:lnTo>
                  <a:pt x="519909" y="0"/>
                </a:lnTo>
                <a:lnTo>
                  <a:pt x="519909" y="475481"/>
                </a:lnTo>
                <a:lnTo>
                  <a:pt x="0" y="475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83F80F05-2885-9D95-C6F9-9AF6015BBE52}"/>
              </a:ext>
            </a:extLst>
          </p:cNvPr>
          <p:cNvSpPr txBox="1"/>
          <p:nvPr/>
        </p:nvSpPr>
        <p:spPr>
          <a:xfrm>
            <a:off x="7015210" y="7150626"/>
            <a:ext cx="532251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網頁站點</a:t>
            </a: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UI</a:t>
            </a: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優化</a:t>
            </a:r>
            <a:endParaRPr lang="en-US" altLang="zh-TW" sz="3200" b="1" dirty="0">
              <a:solidFill>
                <a:srgbClr val="3D5A8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Noto Sans T Chinese"/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E3A596C3-4E39-8775-F1A5-4B77A5E53814}"/>
              </a:ext>
            </a:extLst>
          </p:cNvPr>
          <p:cNvSpPr txBox="1"/>
          <p:nvPr/>
        </p:nvSpPr>
        <p:spPr>
          <a:xfrm>
            <a:off x="7025446" y="4097883"/>
            <a:ext cx="585235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生產行為</a:t>
            </a: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(</a:t>
            </a: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捲</a:t>
            </a: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/</a:t>
            </a: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切片</a:t>
            </a: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/</a:t>
            </a: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裁片</a:t>
            </a: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/</a:t>
            </a: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顆</a:t>
            </a: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)</a:t>
            </a:r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65E3351B-0655-54E0-E629-8B70178CB1D9}"/>
              </a:ext>
            </a:extLst>
          </p:cNvPr>
          <p:cNvSpPr/>
          <p:nvPr/>
        </p:nvSpPr>
        <p:spPr>
          <a:xfrm>
            <a:off x="6074688" y="5378966"/>
            <a:ext cx="519909" cy="475480"/>
          </a:xfrm>
          <a:custGeom>
            <a:avLst/>
            <a:gdLst/>
            <a:ahLst/>
            <a:cxnLst/>
            <a:rect l="l" t="t" r="r" b="b"/>
            <a:pathLst>
              <a:path w="519909" h="475480">
                <a:moveTo>
                  <a:pt x="0" y="0"/>
                </a:moveTo>
                <a:lnTo>
                  <a:pt x="519909" y="0"/>
                </a:lnTo>
                <a:lnTo>
                  <a:pt x="519909" y="475480"/>
                </a:lnTo>
                <a:lnTo>
                  <a:pt x="0" y="475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F7A9B89D-0386-8926-039A-F72B698B8131}"/>
              </a:ext>
            </a:extLst>
          </p:cNvPr>
          <p:cNvSpPr txBox="1"/>
          <p:nvPr/>
        </p:nvSpPr>
        <p:spPr>
          <a:xfrm>
            <a:off x="7040522" y="5295900"/>
            <a:ext cx="532251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App Type</a:t>
            </a: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種類*</a:t>
            </a: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8</a:t>
            </a: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F773D01B-9FB6-3781-7478-EEF6CE8541EC}"/>
              </a:ext>
            </a:extLst>
          </p:cNvPr>
          <p:cNvSpPr txBox="1"/>
          <p:nvPr/>
        </p:nvSpPr>
        <p:spPr>
          <a:xfrm>
            <a:off x="7182329" y="6057900"/>
            <a:ext cx="577615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altLang="zh-TW" sz="24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For example: </a:t>
            </a: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生產行為</a:t>
            </a: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+App Type</a:t>
            </a:r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6C7B6E54-7C50-FCD8-5223-F03485C3D144}"/>
              </a:ext>
            </a:extLst>
          </p:cNvPr>
          <p:cNvSpPr/>
          <p:nvPr/>
        </p:nvSpPr>
        <p:spPr>
          <a:xfrm>
            <a:off x="6133861" y="7182620"/>
            <a:ext cx="519909" cy="475480"/>
          </a:xfrm>
          <a:custGeom>
            <a:avLst/>
            <a:gdLst/>
            <a:ahLst/>
            <a:cxnLst/>
            <a:rect l="l" t="t" r="r" b="b"/>
            <a:pathLst>
              <a:path w="519909" h="475480">
                <a:moveTo>
                  <a:pt x="0" y="0"/>
                </a:moveTo>
                <a:lnTo>
                  <a:pt x="519909" y="0"/>
                </a:lnTo>
                <a:lnTo>
                  <a:pt x="519909" y="475481"/>
                </a:lnTo>
                <a:lnTo>
                  <a:pt x="0" y="475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DABBD23C-54D1-7562-6A86-9C596C762515}"/>
              </a:ext>
            </a:extLst>
          </p:cNvPr>
          <p:cNvSpPr txBox="1"/>
          <p:nvPr/>
        </p:nvSpPr>
        <p:spPr>
          <a:xfrm>
            <a:off x="7025446" y="8056763"/>
            <a:ext cx="532251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to Sans T Chinese"/>
              </a:rPr>
              <a:t>網頁途程複製功能</a:t>
            </a:r>
            <a:endParaRPr lang="en-US" altLang="zh-TW" sz="3200" b="1" dirty="0">
              <a:solidFill>
                <a:srgbClr val="3D5A8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Noto Sans T Chinese"/>
            </a:endParaRPr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67670C7A-EB28-E760-9849-159CD6BEE344}"/>
              </a:ext>
            </a:extLst>
          </p:cNvPr>
          <p:cNvSpPr/>
          <p:nvPr/>
        </p:nvSpPr>
        <p:spPr>
          <a:xfrm>
            <a:off x="6144097" y="8088757"/>
            <a:ext cx="519909" cy="475480"/>
          </a:xfrm>
          <a:custGeom>
            <a:avLst/>
            <a:gdLst/>
            <a:ahLst/>
            <a:cxnLst/>
            <a:rect l="l" t="t" r="r" b="b"/>
            <a:pathLst>
              <a:path w="519909" h="475480">
                <a:moveTo>
                  <a:pt x="0" y="0"/>
                </a:moveTo>
                <a:lnTo>
                  <a:pt x="519909" y="0"/>
                </a:lnTo>
                <a:lnTo>
                  <a:pt x="519909" y="475481"/>
                </a:lnTo>
                <a:lnTo>
                  <a:pt x="0" y="475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7A2421EE-5905-18FA-D64B-6D770221EE8E}"/>
              </a:ext>
            </a:extLst>
          </p:cNvPr>
          <p:cNvSpPr txBox="1"/>
          <p:nvPr/>
        </p:nvSpPr>
        <p:spPr>
          <a:xfrm>
            <a:off x="7182329" y="8974724"/>
            <a:ext cx="449309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eague Spartan" pitchFamily="2" charset="0"/>
              </a:rPr>
              <a:t>提供介接共享</a:t>
            </a:r>
            <a:r>
              <a:rPr lang="en-US" altLang="zh-TW" sz="32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eague Spartan" pitchFamily="2" charset="0"/>
              </a:rPr>
              <a:t>MES</a:t>
            </a:r>
            <a:endParaRPr lang="zh-TW" altLang="en-US" sz="3200" b="1" dirty="0">
              <a:solidFill>
                <a:srgbClr val="3D5A8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eague Spartan" pitchFamily="2" charset="0"/>
            </a:endParaRPr>
          </a:p>
        </p:txBody>
      </p:sp>
      <p:sp>
        <p:nvSpPr>
          <p:cNvPr id="47" name="Freeform 19">
            <a:extLst>
              <a:ext uri="{FF2B5EF4-FFF2-40B4-BE49-F238E27FC236}">
                <a16:creationId xmlns:a16="http://schemas.microsoft.com/office/drawing/2014/main" id="{15FFA56F-71C8-5698-2608-B43057C9B611}"/>
              </a:ext>
            </a:extLst>
          </p:cNvPr>
          <p:cNvSpPr/>
          <p:nvPr/>
        </p:nvSpPr>
        <p:spPr>
          <a:xfrm>
            <a:off x="6244371" y="9117431"/>
            <a:ext cx="519909" cy="475480"/>
          </a:xfrm>
          <a:custGeom>
            <a:avLst/>
            <a:gdLst/>
            <a:ahLst/>
            <a:cxnLst/>
            <a:rect l="l" t="t" r="r" b="b"/>
            <a:pathLst>
              <a:path w="519909" h="475480">
                <a:moveTo>
                  <a:pt x="0" y="0"/>
                </a:moveTo>
                <a:lnTo>
                  <a:pt x="519909" y="0"/>
                </a:lnTo>
                <a:lnTo>
                  <a:pt x="519909" y="475481"/>
                </a:lnTo>
                <a:lnTo>
                  <a:pt x="0" y="475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4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2">
            <a:extLst>
              <a:ext uri="{FF2B5EF4-FFF2-40B4-BE49-F238E27FC236}">
                <a16:creationId xmlns:a16="http://schemas.microsoft.com/office/drawing/2014/main" id="{DE514DDF-1AF9-7AFC-7810-1385E061E86C}"/>
              </a:ext>
            </a:extLst>
          </p:cNvPr>
          <p:cNvGrpSpPr/>
          <p:nvPr/>
        </p:nvGrpSpPr>
        <p:grpSpPr>
          <a:xfrm>
            <a:off x="304800" y="2379453"/>
            <a:ext cx="17678399" cy="7505790"/>
            <a:chOff x="0" y="0"/>
            <a:chExt cx="2009275" cy="1789132"/>
          </a:xfrm>
        </p:grpSpPr>
        <p:sp>
          <p:nvSpPr>
            <p:cNvPr id="175" name="Freeform 3">
              <a:extLst>
                <a:ext uri="{FF2B5EF4-FFF2-40B4-BE49-F238E27FC236}">
                  <a16:creationId xmlns:a16="http://schemas.microsoft.com/office/drawing/2014/main" id="{FF203EF2-CEE6-1FF4-E055-90239FD66A8C}"/>
                </a:ext>
              </a:extLst>
            </p:cNvPr>
            <p:cNvSpPr/>
            <p:nvPr/>
          </p:nvSpPr>
          <p:spPr>
            <a:xfrm>
              <a:off x="0" y="0"/>
              <a:ext cx="2009275" cy="1789132"/>
            </a:xfrm>
            <a:custGeom>
              <a:avLst/>
              <a:gdLst/>
              <a:ahLst/>
              <a:cxnLst/>
              <a:rect l="l" t="t" r="r" b="b"/>
              <a:pathLst>
                <a:path w="2009275" h="1789132">
                  <a:moveTo>
                    <a:pt x="51755" y="0"/>
                  </a:moveTo>
                  <a:lnTo>
                    <a:pt x="1957520" y="0"/>
                  </a:lnTo>
                  <a:cubicBezTo>
                    <a:pt x="1971246" y="0"/>
                    <a:pt x="1984410" y="5453"/>
                    <a:pt x="1994116" y="15159"/>
                  </a:cubicBezTo>
                  <a:cubicBezTo>
                    <a:pt x="2003822" y="24865"/>
                    <a:pt x="2009275" y="38029"/>
                    <a:pt x="2009275" y="51755"/>
                  </a:cubicBezTo>
                  <a:lnTo>
                    <a:pt x="2009275" y="1737377"/>
                  </a:lnTo>
                  <a:cubicBezTo>
                    <a:pt x="2009275" y="1765960"/>
                    <a:pt x="1986103" y="1789132"/>
                    <a:pt x="1957520" y="1789132"/>
                  </a:cubicBezTo>
                  <a:lnTo>
                    <a:pt x="51755" y="1789132"/>
                  </a:lnTo>
                  <a:cubicBezTo>
                    <a:pt x="23172" y="1789132"/>
                    <a:pt x="0" y="1765960"/>
                    <a:pt x="0" y="1737377"/>
                  </a:cubicBezTo>
                  <a:lnTo>
                    <a:pt x="0" y="51755"/>
                  </a:lnTo>
                  <a:cubicBezTo>
                    <a:pt x="0" y="23172"/>
                    <a:pt x="23172" y="0"/>
                    <a:pt x="51755" y="0"/>
                  </a:cubicBezTo>
                  <a:close/>
                </a:path>
              </a:pathLst>
            </a:custGeom>
            <a:solidFill>
              <a:srgbClr val="E0FBFC"/>
            </a:solidFill>
            <a:ln w="95250" cap="rnd">
              <a:solidFill>
                <a:srgbClr val="3D5A8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6" name="TextBox 4">
              <a:extLst>
                <a:ext uri="{FF2B5EF4-FFF2-40B4-BE49-F238E27FC236}">
                  <a16:creationId xmlns:a16="http://schemas.microsoft.com/office/drawing/2014/main" id="{20879DEC-8513-43F0-0054-366354FB2BE8}"/>
                </a:ext>
              </a:extLst>
            </p:cNvPr>
            <p:cNvSpPr txBox="1"/>
            <p:nvPr/>
          </p:nvSpPr>
          <p:spPr>
            <a:xfrm>
              <a:off x="0" y="-47625"/>
              <a:ext cx="2009275" cy="1836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7425237" y="-1183247"/>
            <a:ext cx="3437525" cy="3437525"/>
          </a:xfrm>
          <a:custGeom>
            <a:avLst/>
            <a:gdLst/>
            <a:ahLst/>
            <a:cxnLst/>
            <a:rect l="l" t="t" r="r" b="b"/>
            <a:pathLst>
              <a:path w="3437525" h="3437525">
                <a:moveTo>
                  <a:pt x="0" y="0"/>
                </a:moveTo>
                <a:lnTo>
                  <a:pt x="3437526" y="0"/>
                </a:lnTo>
                <a:lnTo>
                  <a:pt x="3437526" y="3437525"/>
                </a:lnTo>
                <a:lnTo>
                  <a:pt x="0" y="3437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4630687" y="2013327"/>
            <a:ext cx="7000190" cy="3500095"/>
          </a:xfrm>
          <a:custGeom>
            <a:avLst/>
            <a:gdLst/>
            <a:ahLst/>
            <a:cxnLst/>
            <a:rect l="l" t="t" r="r" b="b"/>
            <a:pathLst>
              <a:path w="7000190" h="3500095">
                <a:moveTo>
                  <a:pt x="7000190" y="3500095"/>
                </a:moveTo>
                <a:lnTo>
                  <a:pt x="0" y="3500095"/>
                </a:lnTo>
                <a:lnTo>
                  <a:pt x="0" y="0"/>
                </a:lnTo>
                <a:lnTo>
                  <a:pt x="7000190" y="0"/>
                </a:lnTo>
                <a:lnTo>
                  <a:pt x="7000190" y="3500095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-5400000" flipV="1">
            <a:off x="0" y="7910092"/>
            <a:ext cx="3437525" cy="3437525"/>
          </a:xfrm>
          <a:custGeom>
            <a:avLst/>
            <a:gdLst/>
            <a:ahLst/>
            <a:cxnLst/>
            <a:rect l="l" t="t" r="r" b="b"/>
            <a:pathLst>
              <a:path w="3437525" h="3437525">
                <a:moveTo>
                  <a:pt x="0" y="3437525"/>
                </a:moveTo>
                <a:lnTo>
                  <a:pt x="3437525" y="3437525"/>
                </a:lnTo>
                <a:lnTo>
                  <a:pt x="3437525" y="0"/>
                </a:lnTo>
                <a:lnTo>
                  <a:pt x="0" y="0"/>
                </a:lnTo>
                <a:lnTo>
                  <a:pt x="0" y="3437525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-2471395" y="6807606"/>
            <a:ext cx="7000190" cy="3500095"/>
          </a:xfrm>
          <a:custGeom>
            <a:avLst/>
            <a:gdLst/>
            <a:ahLst/>
            <a:cxnLst/>
            <a:rect l="l" t="t" r="r" b="b"/>
            <a:pathLst>
              <a:path w="7000190" h="3500095">
                <a:moveTo>
                  <a:pt x="0" y="0"/>
                </a:moveTo>
                <a:lnTo>
                  <a:pt x="7000190" y="0"/>
                </a:lnTo>
                <a:lnTo>
                  <a:pt x="7000190" y="3500095"/>
                </a:lnTo>
                <a:lnTo>
                  <a:pt x="0" y="3500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>
            <a:off x="1028700" y="535516"/>
            <a:ext cx="6399012" cy="6338069"/>
          </a:xfrm>
          <a:custGeom>
            <a:avLst/>
            <a:gdLst/>
            <a:ahLst/>
            <a:cxnLst/>
            <a:rect l="l" t="t" r="r" b="b"/>
            <a:pathLst>
              <a:path w="6399012" h="6338069">
                <a:moveTo>
                  <a:pt x="0" y="0"/>
                </a:moveTo>
                <a:lnTo>
                  <a:pt x="6399012" y="0"/>
                </a:lnTo>
                <a:lnTo>
                  <a:pt x="6399012" y="6338068"/>
                </a:lnTo>
                <a:lnTo>
                  <a:pt x="0" y="6338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1848" t="-13134" r="-12537" b="-12447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1" y="300087"/>
            <a:ext cx="18288000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6800" spc="-374" dirty="0">
                <a:solidFill>
                  <a:srgbClr val="EE6C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eague Spartan" pitchFamily="2" charset="0"/>
              </a:rPr>
              <a:t>彈性化生產流程設計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48256" y="1444833"/>
            <a:ext cx="5275987" cy="854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TT Firs Neue Bold"/>
              </a:rPr>
              <a:t>如同拼湊積木一般，您可以自由配置，專屬的生產流程。無需開發人員介入。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8996" y="1328862"/>
            <a:ext cx="4541529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E0FBF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Work Presentation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964222" y="9074653"/>
            <a:ext cx="2295078" cy="554201"/>
          </a:xfrm>
          <a:custGeom>
            <a:avLst/>
            <a:gdLst/>
            <a:ahLst/>
            <a:cxnLst/>
            <a:rect l="l" t="t" r="r" b="b"/>
            <a:pathLst>
              <a:path w="2295078" h="554201">
                <a:moveTo>
                  <a:pt x="0" y="0"/>
                </a:moveTo>
                <a:lnTo>
                  <a:pt x="2295078" y="0"/>
                </a:lnTo>
                <a:lnTo>
                  <a:pt x="2295078" y="554202"/>
                </a:lnTo>
                <a:lnTo>
                  <a:pt x="0" y="554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6" name="Freeform 16"/>
          <p:cNvSpPr/>
          <p:nvPr/>
        </p:nvSpPr>
        <p:spPr>
          <a:xfrm>
            <a:off x="791978" y="633418"/>
            <a:ext cx="2295078" cy="554201"/>
          </a:xfrm>
          <a:custGeom>
            <a:avLst/>
            <a:gdLst/>
            <a:ahLst/>
            <a:cxnLst/>
            <a:rect l="l" t="t" r="r" b="b"/>
            <a:pathLst>
              <a:path w="2295078" h="554201">
                <a:moveTo>
                  <a:pt x="0" y="0"/>
                </a:moveTo>
                <a:lnTo>
                  <a:pt x="2295078" y="0"/>
                </a:lnTo>
                <a:lnTo>
                  <a:pt x="2295078" y="554202"/>
                </a:lnTo>
                <a:lnTo>
                  <a:pt x="0" y="554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pic>
        <p:nvPicPr>
          <p:cNvPr id="95" name="圖片 94">
            <a:extLst>
              <a:ext uri="{FF2B5EF4-FFF2-40B4-BE49-F238E27FC236}">
                <a16:creationId xmlns:a16="http://schemas.microsoft.com/office/drawing/2014/main" id="{9E934371-A307-45A2-6FF0-D3BBDF990F9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5292402" y="3086100"/>
            <a:ext cx="2224646" cy="1465053"/>
          </a:xfrm>
          <a:prstGeom prst="rect">
            <a:avLst/>
          </a:prstGeom>
        </p:spPr>
      </p:pic>
      <p:grpSp>
        <p:nvGrpSpPr>
          <p:cNvPr id="96" name="群組 7">
            <a:extLst>
              <a:ext uri="{FF2B5EF4-FFF2-40B4-BE49-F238E27FC236}">
                <a16:creationId xmlns:a16="http://schemas.microsoft.com/office/drawing/2014/main" id="{F720AA8B-09DC-2E5A-D010-55D3DD8DC9FA}"/>
              </a:ext>
            </a:extLst>
          </p:cNvPr>
          <p:cNvGrpSpPr>
            <a:grpSpLocks/>
          </p:cNvGrpSpPr>
          <p:nvPr/>
        </p:nvGrpSpPr>
        <p:grpSpPr bwMode="auto">
          <a:xfrm>
            <a:off x="917575" y="3281363"/>
            <a:ext cx="1733550" cy="1214437"/>
            <a:chOff x="1157707" y="2132944"/>
            <a:chExt cx="1734289" cy="1213757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C5BE0F91-33D9-928F-082E-0B8A28721E1A}"/>
                </a:ext>
              </a:extLst>
            </p:cNvPr>
            <p:cNvSpPr/>
            <p:nvPr/>
          </p:nvSpPr>
          <p:spPr>
            <a:xfrm>
              <a:off x="1157707" y="2361416"/>
              <a:ext cx="1734289" cy="98528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領料</a:t>
              </a:r>
            </a:p>
          </p:txBody>
        </p:sp>
        <p:sp>
          <p:nvSpPr>
            <p:cNvPr id="98" name="矩形: 圓角化同側角落 97">
              <a:extLst>
                <a:ext uri="{FF2B5EF4-FFF2-40B4-BE49-F238E27FC236}">
                  <a16:creationId xmlns:a16="http://schemas.microsoft.com/office/drawing/2014/main" id="{D82473E1-19A4-A2DE-4B79-7511945BEC71}"/>
                </a:ext>
              </a:extLst>
            </p:cNvPr>
            <p:cNvSpPr/>
            <p:nvPr/>
          </p:nvSpPr>
          <p:spPr>
            <a:xfrm>
              <a:off x="1310172" y="2132944"/>
              <a:ext cx="457395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矩形: 圓角化同側角落 98">
              <a:extLst>
                <a:ext uri="{FF2B5EF4-FFF2-40B4-BE49-F238E27FC236}">
                  <a16:creationId xmlns:a16="http://schemas.microsoft.com/office/drawing/2014/main" id="{8B9B0084-B448-6574-A124-70AE14A587DE}"/>
                </a:ext>
              </a:extLst>
            </p:cNvPr>
            <p:cNvSpPr/>
            <p:nvPr/>
          </p:nvSpPr>
          <p:spPr>
            <a:xfrm>
              <a:off x="2150318" y="2132944"/>
              <a:ext cx="455806" cy="22847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279657AE-CCB1-3A30-04D5-7FC8CD6CEEC2}"/>
              </a:ext>
            </a:extLst>
          </p:cNvPr>
          <p:cNvGrpSpPr/>
          <p:nvPr/>
        </p:nvGrpSpPr>
        <p:grpSpPr>
          <a:xfrm>
            <a:off x="917469" y="5078186"/>
            <a:ext cx="1734289" cy="1213757"/>
            <a:chOff x="1157707" y="2132944"/>
            <a:chExt cx="1734289" cy="1213757"/>
          </a:xfrm>
          <a:solidFill>
            <a:schemeClr val="accent6">
              <a:lumMod val="75000"/>
            </a:schemeClr>
          </a:solidFill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FB90532D-F35C-72D0-1A25-E5945C07D045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清洗</a:t>
              </a:r>
            </a:p>
          </p:txBody>
        </p:sp>
        <p:sp>
          <p:nvSpPr>
            <p:cNvPr id="102" name="矩形: 圓角化同側角落 101">
              <a:extLst>
                <a:ext uri="{FF2B5EF4-FFF2-40B4-BE49-F238E27FC236}">
                  <a16:creationId xmlns:a16="http://schemas.microsoft.com/office/drawing/2014/main" id="{5CEE57BB-2400-DC83-70F7-6A8634E32006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: 圓角化同側角落 102">
              <a:extLst>
                <a:ext uri="{FF2B5EF4-FFF2-40B4-BE49-F238E27FC236}">
                  <a16:creationId xmlns:a16="http://schemas.microsoft.com/office/drawing/2014/main" id="{4F16B9C3-A0A3-675E-A53E-DEEEB88CC9EC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F3290373-D79A-7D90-7214-6FC4B1311E0D}"/>
              </a:ext>
            </a:extLst>
          </p:cNvPr>
          <p:cNvGrpSpPr/>
          <p:nvPr/>
        </p:nvGrpSpPr>
        <p:grpSpPr>
          <a:xfrm>
            <a:off x="917469" y="6709883"/>
            <a:ext cx="1734289" cy="1213757"/>
            <a:chOff x="1157707" y="2132944"/>
            <a:chExt cx="1734289" cy="1213757"/>
          </a:xfrm>
          <a:solidFill>
            <a:schemeClr val="accent5">
              <a:lumMod val="75000"/>
            </a:schemeClr>
          </a:solidFill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5FCD4E67-347C-E909-61A5-7E916E77DCD0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電鍍</a:t>
              </a:r>
            </a:p>
          </p:txBody>
        </p:sp>
        <p:sp>
          <p:nvSpPr>
            <p:cNvPr id="106" name="矩形: 圓角化同側角落 105">
              <a:extLst>
                <a:ext uri="{FF2B5EF4-FFF2-40B4-BE49-F238E27FC236}">
                  <a16:creationId xmlns:a16="http://schemas.microsoft.com/office/drawing/2014/main" id="{DDDEDB55-512C-DACE-6AC6-CDFB8B1267A4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: 圓角化同側角落 106">
              <a:extLst>
                <a:ext uri="{FF2B5EF4-FFF2-40B4-BE49-F238E27FC236}">
                  <a16:creationId xmlns:a16="http://schemas.microsoft.com/office/drawing/2014/main" id="{1027E42F-780B-0EEB-8DE8-336EA0CD4B58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8" name="群組 107">
            <a:extLst>
              <a:ext uri="{FF2B5EF4-FFF2-40B4-BE49-F238E27FC236}">
                <a16:creationId xmlns:a16="http://schemas.microsoft.com/office/drawing/2014/main" id="{A88717E6-6251-C5FD-C098-9065F455819E}"/>
              </a:ext>
            </a:extLst>
          </p:cNvPr>
          <p:cNvGrpSpPr/>
          <p:nvPr/>
        </p:nvGrpSpPr>
        <p:grpSpPr>
          <a:xfrm>
            <a:off x="3142511" y="3281387"/>
            <a:ext cx="1734289" cy="1213757"/>
            <a:chOff x="1157707" y="2132944"/>
            <a:chExt cx="1734289" cy="121375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B13A2199-40C1-BD35-9A18-AAEFC79D6B6F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原始捲</a:t>
              </a:r>
            </a:p>
          </p:txBody>
        </p:sp>
        <p:sp>
          <p:nvSpPr>
            <p:cNvPr id="110" name="矩形: 圓角化同側角落 109">
              <a:extLst>
                <a:ext uri="{FF2B5EF4-FFF2-40B4-BE49-F238E27FC236}">
                  <a16:creationId xmlns:a16="http://schemas.microsoft.com/office/drawing/2014/main" id="{C7BCF9C9-50F2-BE37-2DE8-F527C0747066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: 圓角化同側角落 110">
              <a:extLst>
                <a:ext uri="{FF2B5EF4-FFF2-40B4-BE49-F238E27FC236}">
                  <a16:creationId xmlns:a16="http://schemas.microsoft.com/office/drawing/2014/main" id="{D5EFCD67-6AEE-B04D-812B-31EB25EA03F2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904E1288-72BD-A4C7-11D0-385D025B2A8A}"/>
              </a:ext>
            </a:extLst>
          </p:cNvPr>
          <p:cNvGrpSpPr/>
          <p:nvPr/>
        </p:nvGrpSpPr>
        <p:grpSpPr>
          <a:xfrm>
            <a:off x="3142511" y="5037413"/>
            <a:ext cx="1734289" cy="1213757"/>
            <a:chOff x="1157707" y="2132944"/>
            <a:chExt cx="1734289" cy="12137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06D2929B-519D-527B-C92C-6B332BA6A772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分切加工</a:t>
              </a:r>
            </a:p>
          </p:txBody>
        </p:sp>
        <p:sp>
          <p:nvSpPr>
            <p:cNvPr id="114" name="矩形: 圓角化同側角落 113">
              <a:extLst>
                <a:ext uri="{FF2B5EF4-FFF2-40B4-BE49-F238E27FC236}">
                  <a16:creationId xmlns:a16="http://schemas.microsoft.com/office/drawing/2014/main" id="{9FB48F2C-1427-C3C0-6B2A-1AD26D924286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: 圓角化同側角落 114">
              <a:extLst>
                <a:ext uri="{FF2B5EF4-FFF2-40B4-BE49-F238E27FC236}">
                  <a16:creationId xmlns:a16="http://schemas.microsoft.com/office/drawing/2014/main" id="{86AAC1F5-0C09-D16F-E30C-4C5C0AC6359E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20B4A55C-840A-60A3-F542-972AF44D8D62}"/>
              </a:ext>
            </a:extLst>
          </p:cNvPr>
          <p:cNvGrpSpPr/>
          <p:nvPr/>
        </p:nvGrpSpPr>
        <p:grpSpPr>
          <a:xfrm>
            <a:off x="3142511" y="6669110"/>
            <a:ext cx="1734289" cy="1213757"/>
            <a:chOff x="1157707" y="2132944"/>
            <a:chExt cx="1734289" cy="1213757"/>
          </a:xfrm>
          <a:solidFill>
            <a:srgbClr val="33CC33"/>
          </a:solidFill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B08A78F4-CE22-BC9D-8348-7369EFD34B68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切片加工</a:t>
              </a:r>
            </a:p>
          </p:txBody>
        </p:sp>
        <p:sp>
          <p:nvSpPr>
            <p:cNvPr id="118" name="矩形: 圓角化同側角落 117">
              <a:extLst>
                <a:ext uri="{FF2B5EF4-FFF2-40B4-BE49-F238E27FC236}">
                  <a16:creationId xmlns:a16="http://schemas.microsoft.com/office/drawing/2014/main" id="{E4E37165-2548-868D-E456-83D2B1F9ABAC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矩形: 圓角化同側角落 118">
              <a:extLst>
                <a:ext uri="{FF2B5EF4-FFF2-40B4-BE49-F238E27FC236}">
                  <a16:creationId xmlns:a16="http://schemas.microsoft.com/office/drawing/2014/main" id="{1FDF0C7F-F9E4-9E9A-4DDC-23AC5D22E72B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BDEB4B34-552B-028B-F77B-765AB743FD1F}"/>
              </a:ext>
            </a:extLst>
          </p:cNvPr>
          <p:cNvGrpSpPr/>
          <p:nvPr/>
        </p:nvGrpSpPr>
        <p:grpSpPr>
          <a:xfrm>
            <a:off x="3142511" y="8273143"/>
            <a:ext cx="1734289" cy="1213757"/>
            <a:chOff x="1157707" y="2132944"/>
            <a:chExt cx="1734289" cy="1213757"/>
          </a:xfrm>
          <a:solidFill>
            <a:schemeClr val="accent2"/>
          </a:solidFill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2301C91C-D432-B566-C45E-427D263C7592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沖壓成型</a:t>
              </a:r>
            </a:p>
          </p:txBody>
        </p:sp>
        <p:sp>
          <p:nvSpPr>
            <p:cNvPr id="122" name="矩形: 圓角化同側角落 121">
              <a:extLst>
                <a:ext uri="{FF2B5EF4-FFF2-40B4-BE49-F238E27FC236}">
                  <a16:creationId xmlns:a16="http://schemas.microsoft.com/office/drawing/2014/main" id="{2B208515-0CB4-790A-38B3-A70FA466E775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矩形: 圓角化同側角落 122">
              <a:extLst>
                <a:ext uri="{FF2B5EF4-FFF2-40B4-BE49-F238E27FC236}">
                  <a16:creationId xmlns:a16="http://schemas.microsoft.com/office/drawing/2014/main" id="{019E3E40-7529-C576-BD23-E292EA967F1C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C0C144A0-0F5C-21D8-7B22-9E87987D16E9}"/>
              </a:ext>
            </a:extLst>
          </p:cNvPr>
          <p:cNvGrpSpPr/>
          <p:nvPr/>
        </p:nvGrpSpPr>
        <p:grpSpPr>
          <a:xfrm>
            <a:off x="917469" y="8225164"/>
            <a:ext cx="1734289" cy="1213757"/>
            <a:chOff x="1157707" y="2132944"/>
            <a:chExt cx="1734289" cy="1213757"/>
          </a:xfrm>
          <a:solidFill>
            <a:schemeClr val="accent4">
              <a:lumMod val="75000"/>
            </a:schemeClr>
          </a:solidFill>
        </p:grpSpPr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67CEFA5D-4C73-5749-254C-08BB01A21EF3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檢驗</a:t>
              </a:r>
            </a:p>
          </p:txBody>
        </p:sp>
        <p:sp>
          <p:nvSpPr>
            <p:cNvPr id="126" name="矩形: 圓角化同側角落 125">
              <a:extLst>
                <a:ext uri="{FF2B5EF4-FFF2-40B4-BE49-F238E27FC236}">
                  <a16:creationId xmlns:a16="http://schemas.microsoft.com/office/drawing/2014/main" id="{45BDF2EB-618D-CA63-44E2-98C9D2A91ABE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7" name="矩形: 圓角化同側角落 126">
              <a:extLst>
                <a:ext uri="{FF2B5EF4-FFF2-40B4-BE49-F238E27FC236}">
                  <a16:creationId xmlns:a16="http://schemas.microsoft.com/office/drawing/2014/main" id="{7C1D481F-586F-5625-95B4-F8B6CCD24787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8" name="文字方塊 127">
            <a:extLst>
              <a:ext uri="{FF2B5EF4-FFF2-40B4-BE49-F238E27FC236}">
                <a16:creationId xmlns:a16="http://schemas.microsoft.com/office/drawing/2014/main" id="{CB91B796-7170-2591-C29D-40C4165539FB}"/>
              </a:ext>
            </a:extLst>
          </p:cNvPr>
          <p:cNvSpPr txBox="1"/>
          <p:nvPr/>
        </p:nvSpPr>
        <p:spPr>
          <a:xfrm>
            <a:off x="852756" y="2532062"/>
            <a:ext cx="38893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League Spartan" pitchFamily="2" charset="0"/>
              </a:rPr>
              <a:t>【</a:t>
            </a:r>
            <a:r>
              <a:rPr lang="zh-TW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League Spartan" pitchFamily="2" charset="0"/>
              </a:rPr>
              <a:t>生產行為</a:t>
            </a:r>
            <a:r>
              <a:rPr lang="en-US" altLang="zh-TW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League Spartan" pitchFamily="2" charset="0"/>
              </a:rPr>
              <a:t>】</a:t>
            </a:r>
            <a:endParaRPr lang="zh-TW" altLang="en-US" sz="3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9" name="圖片 128">
            <a:extLst>
              <a:ext uri="{FF2B5EF4-FFF2-40B4-BE49-F238E27FC236}">
                <a16:creationId xmlns:a16="http://schemas.microsoft.com/office/drawing/2014/main" id="{65717683-3C1D-6FE2-9895-D51FC9182F2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354" y="7121578"/>
            <a:ext cx="2224646" cy="1717984"/>
          </a:xfrm>
          <a:prstGeom prst="rect">
            <a:avLst/>
          </a:prstGeom>
        </p:spPr>
      </p:pic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78494E37-3B5A-F1D4-970E-AD836EC99FCB}"/>
              </a:ext>
            </a:extLst>
          </p:cNvPr>
          <p:cNvSpPr txBox="1"/>
          <p:nvPr/>
        </p:nvSpPr>
        <p:spPr>
          <a:xfrm>
            <a:off x="7467600" y="2919412"/>
            <a:ext cx="4206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Example Routing A</a:t>
            </a:r>
            <a:endParaRPr lang="zh-TW" altLang="en-US" sz="32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1" name="文字方塊 130">
            <a:extLst>
              <a:ext uri="{FF2B5EF4-FFF2-40B4-BE49-F238E27FC236}">
                <a16:creationId xmlns:a16="http://schemas.microsoft.com/office/drawing/2014/main" id="{5BA135F0-D503-49BF-E927-77CD30CEEDBF}"/>
              </a:ext>
            </a:extLst>
          </p:cNvPr>
          <p:cNvSpPr txBox="1"/>
          <p:nvPr/>
        </p:nvSpPr>
        <p:spPr>
          <a:xfrm>
            <a:off x="7644086" y="6088062"/>
            <a:ext cx="3889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Example Routing B</a:t>
            </a:r>
            <a:endParaRPr lang="zh-TW" altLang="en-US" sz="32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2" name="圖片 57350">
            <a:extLst>
              <a:ext uri="{FF2B5EF4-FFF2-40B4-BE49-F238E27FC236}">
                <a16:creationId xmlns:a16="http://schemas.microsoft.com/office/drawing/2014/main" id="{B20BBB6C-9102-3F09-03E2-2CD3C90E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4962525"/>
            <a:ext cx="15938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文字方塊 57356">
            <a:extLst>
              <a:ext uri="{FF2B5EF4-FFF2-40B4-BE49-F238E27FC236}">
                <a16:creationId xmlns:a16="http://schemas.microsoft.com/office/drawing/2014/main" id="{F9E49E37-D0DA-8510-C2C1-E9D38F1F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599238"/>
            <a:ext cx="116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4" name="群組 57357">
            <a:extLst>
              <a:ext uri="{FF2B5EF4-FFF2-40B4-BE49-F238E27FC236}">
                <a16:creationId xmlns:a16="http://schemas.microsoft.com/office/drawing/2014/main" id="{E901ACB9-C1EA-C6C8-9069-19B990B17F59}"/>
              </a:ext>
            </a:extLst>
          </p:cNvPr>
          <p:cNvGrpSpPr>
            <a:grpSpLocks/>
          </p:cNvGrpSpPr>
          <p:nvPr/>
        </p:nvGrpSpPr>
        <p:grpSpPr bwMode="auto">
          <a:xfrm>
            <a:off x="7788275" y="3841750"/>
            <a:ext cx="1249362" cy="920750"/>
            <a:chOff x="1157707" y="2132944"/>
            <a:chExt cx="1734289" cy="1213757"/>
          </a:xfrm>
        </p:grpSpPr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F1846D0C-E7CB-F469-0CAE-48477C0F0DA7}"/>
                </a:ext>
              </a:extLst>
            </p:cNvPr>
            <p:cNvSpPr/>
            <p:nvPr/>
          </p:nvSpPr>
          <p:spPr>
            <a:xfrm>
              <a:off x="1157707" y="2361046"/>
              <a:ext cx="1734289" cy="98565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領料</a:t>
              </a:r>
            </a:p>
          </p:txBody>
        </p:sp>
        <p:sp>
          <p:nvSpPr>
            <p:cNvPr id="136" name="矩形: 圓角化同側角落 135">
              <a:extLst>
                <a:ext uri="{FF2B5EF4-FFF2-40B4-BE49-F238E27FC236}">
                  <a16:creationId xmlns:a16="http://schemas.microsoft.com/office/drawing/2014/main" id="{82453B76-9D2E-5891-EFC1-718A11B56C72}"/>
                </a:ext>
              </a:extLst>
            </p:cNvPr>
            <p:cNvSpPr/>
            <p:nvPr/>
          </p:nvSpPr>
          <p:spPr>
            <a:xfrm>
              <a:off x="1309760" y="2132944"/>
              <a:ext cx="458364" cy="22810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7" name="矩形: 圓角化同側角落 136">
              <a:extLst>
                <a:ext uri="{FF2B5EF4-FFF2-40B4-BE49-F238E27FC236}">
                  <a16:creationId xmlns:a16="http://schemas.microsoft.com/office/drawing/2014/main" id="{4C26F8FA-0ADD-2D5B-F783-521923BD43CB}"/>
                </a:ext>
              </a:extLst>
            </p:cNvPr>
            <p:cNvSpPr/>
            <p:nvPr/>
          </p:nvSpPr>
          <p:spPr>
            <a:xfrm>
              <a:off x="2149359" y="2132944"/>
              <a:ext cx="458364" cy="22810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8" name="群組 137">
            <a:extLst>
              <a:ext uri="{FF2B5EF4-FFF2-40B4-BE49-F238E27FC236}">
                <a16:creationId xmlns:a16="http://schemas.microsoft.com/office/drawing/2014/main" id="{0A4389EC-7F06-7046-D2E2-ECFDB0FBCF4E}"/>
              </a:ext>
            </a:extLst>
          </p:cNvPr>
          <p:cNvGrpSpPr/>
          <p:nvPr/>
        </p:nvGrpSpPr>
        <p:grpSpPr>
          <a:xfrm>
            <a:off x="11632763" y="3841295"/>
            <a:ext cx="1249073" cy="920647"/>
            <a:chOff x="1157707" y="2132944"/>
            <a:chExt cx="1734289" cy="1213757"/>
          </a:xfrm>
          <a:solidFill>
            <a:schemeClr val="accent5">
              <a:lumMod val="75000"/>
            </a:schemeClr>
          </a:solidFill>
        </p:grpSpPr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15695251-12E7-1CAA-6EAB-4CF565C4AE5B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電鍍</a:t>
              </a:r>
            </a:p>
          </p:txBody>
        </p:sp>
        <p:sp>
          <p:nvSpPr>
            <p:cNvPr id="140" name="矩形: 圓角化同側角落 139">
              <a:extLst>
                <a:ext uri="{FF2B5EF4-FFF2-40B4-BE49-F238E27FC236}">
                  <a16:creationId xmlns:a16="http://schemas.microsoft.com/office/drawing/2014/main" id="{8C3ABF2C-7B43-BDF9-888A-3F413B9669A8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1" name="矩形: 圓角化同側角落 140">
              <a:extLst>
                <a:ext uri="{FF2B5EF4-FFF2-40B4-BE49-F238E27FC236}">
                  <a16:creationId xmlns:a16="http://schemas.microsoft.com/office/drawing/2014/main" id="{15FFA26E-4562-152C-1510-158E8B9ECF0A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DF67887E-F18C-1CD1-51E8-9703547EE7B3}"/>
              </a:ext>
            </a:extLst>
          </p:cNvPr>
          <p:cNvGrpSpPr/>
          <p:nvPr/>
        </p:nvGrpSpPr>
        <p:grpSpPr>
          <a:xfrm>
            <a:off x="9710632" y="3841295"/>
            <a:ext cx="1249073" cy="920647"/>
            <a:chOff x="1157707" y="2132944"/>
            <a:chExt cx="1734289" cy="121375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C771DD18-A20F-B90E-E35C-F6F7DA150C95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原始捲</a:t>
              </a:r>
            </a:p>
          </p:txBody>
        </p:sp>
        <p:sp>
          <p:nvSpPr>
            <p:cNvPr id="144" name="矩形: 圓角化同側角落 143">
              <a:extLst>
                <a:ext uri="{FF2B5EF4-FFF2-40B4-BE49-F238E27FC236}">
                  <a16:creationId xmlns:a16="http://schemas.microsoft.com/office/drawing/2014/main" id="{C56DD519-AC25-9187-B644-0C1A7A90F61D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矩形: 圓角化同側角落 144">
              <a:extLst>
                <a:ext uri="{FF2B5EF4-FFF2-40B4-BE49-F238E27FC236}">
                  <a16:creationId xmlns:a16="http://schemas.microsoft.com/office/drawing/2014/main" id="{147BFCA8-1F0A-34A3-B46D-D37F500A8446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4AEEF836-5B28-0CCA-A344-2CF221C34354}"/>
              </a:ext>
            </a:extLst>
          </p:cNvPr>
          <p:cNvGrpSpPr/>
          <p:nvPr/>
        </p:nvGrpSpPr>
        <p:grpSpPr>
          <a:xfrm>
            <a:off x="13554894" y="3841295"/>
            <a:ext cx="1249073" cy="920647"/>
            <a:chOff x="1157707" y="2132944"/>
            <a:chExt cx="1734289" cy="12137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1A016CD2-02BF-9091-2105-52C2C1992C81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分切加工</a:t>
              </a:r>
            </a:p>
          </p:txBody>
        </p:sp>
        <p:sp>
          <p:nvSpPr>
            <p:cNvPr id="148" name="矩形: 圓角化同側角落 147">
              <a:extLst>
                <a:ext uri="{FF2B5EF4-FFF2-40B4-BE49-F238E27FC236}">
                  <a16:creationId xmlns:a16="http://schemas.microsoft.com/office/drawing/2014/main" id="{B25AC2D9-B53C-D18D-69BD-14B25820928F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: 圓角化同側角落 148">
              <a:extLst>
                <a:ext uri="{FF2B5EF4-FFF2-40B4-BE49-F238E27FC236}">
                  <a16:creationId xmlns:a16="http://schemas.microsoft.com/office/drawing/2014/main" id="{11EF87CF-5D2E-F775-DC74-17C876FED9BD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0" name="群組 149">
            <a:extLst>
              <a:ext uri="{FF2B5EF4-FFF2-40B4-BE49-F238E27FC236}">
                <a16:creationId xmlns:a16="http://schemas.microsoft.com/office/drawing/2014/main" id="{5539D8BE-DEA2-C574-A272-7DE837C62973}"/>
              </a:ext>
            </a:extLst>
          </p:cNvPr>
          <p:cNvGrpSpPr/>
          <p:nvPr/>
        </p:nvGrpSpPr>
        <p:grpSpPr>
          <a:xfrm>
            <a:off x="15477026" y="3841295"/>
            <a:ext cx="1249073" cy="920647"/>
            <a:chOff x="1157707" y="2132944"/>
            <a:chExt cx="1734289" cy="1213757"/>
          </a:xfrm>
          <a:solidFill>
            <a:srgbClr val="33CC33"/>
          </a:solidFill>
        </p:grpSpPr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E106BB7A-1A6B-B2CB-7907-E98C93E26E29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切片加工</a:t>
              </a:r>
            </a:p>
          </p:txBody>
        </p:sp>
        <p:sp>
          <p:nvSpPr>
            <p:cNvPr id="152" name="矩形: 圓角化同側角落 151">
              <a:extLst>
                <a:ext uri="{FF2B5EF4-FFF2-40B4-BE49-F238E27FC236}">
                  <a16:creationId xmlns:a16="http://schemas.microsoft.com/office/drawing/2014/main" id="{5B58FD64-63DE-9BF5-2DB1-780220846C46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矩形: 圓角化同側角落 152">
              <a:extLst>
                <a:ext uri="{FF2B5EF4-FFF2-40B4-BE49-F238E27FC236}">
                  <a16:creationId xmlns:a16="http://schemas.microsoft.com/office/drawing/2014/main" id="{55CCA391-C428-37A9-7F4D-B1E0121A4788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54" name="直線單箭頭接點 153">
            <a:extLst>
              <a:ext uri="{FF2B5EF4-FFF2-40B4-BE49-F238E27FC236}">
                <a16:creationId xmlns:a16="http://schemas.microsoft.com/office/drawing/2014/main" id="{9796A250-A998-E963-EBDC-099645DF2D17}"/>
              </a:ext>
            </a:extLst>
          </p:cNvPr>
          <p:cNvCxnSpPr>
            <a:cxnSpLocks/>
            <a:stCxn id="135" idx="3"/>
            <a:endCxn id="143" idx="1"/>
          </p:cNvCxnSpPr>
          <p:nvPr/>
        </p:nvCxnSpPr>
        <p:spPr>
          <a:xfrm>
            <a:off x="9037637" y="4387850"/>
            <a:ext cx="673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單箭頭接點 154">
            <a:extLst>
              <a:ext uri="{FF2B5EF4-FFF2-40B4-BE49-F238E27FC236}">
                <a16:creationId xmlns:a16="http://schemas.microsoft.com/office/drawing/2014/main" id="{1DAFB8B6-5000-158A-1948-575BE8D80B8C}"/>
              </a:ext>
            </a:extLst>
          </p:cNvPr>
          <p:cNvCxnSpPr>
            <a:cxnSpLocks/>
            <a:stCxn id="143" idx="3"/>
            <a:endCxn id="139" idx="1"/>
          </p:cNvCxnSpPr>
          <p:nvPr/>
        </p:nvCxnSpPr>
        <p:spPr>
          <a:xfrm>
            <a:off x="10960100" y="4387850"/>
            <a:ext cx="673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6E43E11E-291C-BD1F-7182-3AB0056DB78A}"/>
              </a:ext>
            </a:extLst>
          </p:cNvPr>
          <p:cNvCxnSpPr>
            <a:cxnSpLocks/>
            <a:stCxn id="139" idx="3"/>
            <a:endCxn id="147" idx="1"/>
          </p:cNvCxnSpPr>
          <p:nvPr/>
        </p:nvCxnSpPr>
        <p:spPr>
          <a:xfrm>
            <a:off x="12882562" y="4387850"/>
            <a:ext cx="673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1883DAC1-F06E-13B5-A12E-F4952BB859FE}"/>
              </a:ext>
            </a:extLst>
          </p:cNvPr>
          <p:cNvCxnSpPr>
            <a:cxnSpLocks/>
            <a:stCxn id="147" idx="3"/>
            <a:endCxn id="151" idx="1"/>
          </p:cNvCxnSpPr>
          <p:nvPr/>
        </p:nvCxnSpPr>
        <p:spPr>
          <a:xfrm>
            <a:off x="14803437" y="4387850"/>
            <a:ext cx="673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群組 57389">
            <a:extLst>
              <a:ext uri="{FF2B5EF4-FFF2-40B4-BE49-F238E27FC236}">
                <a16:creationId xmlns:a16="http://schemas.microsoft.com/office/drawing/2014/main" id="{1F7DB6DB-0682-FBED-3167-5C243D075D72}"/>
              </a:ext>
            </a:extLst>
          </p:cNvPr>
          <p:cNvGrpSpPr>
            <a:grpSpLocks/>
          </p:cNvGrpSpPr>
          <p:nvPr/>
        </p:nvGrpSpPr>
        <p:grpSpPr bwMode="auto">
          <a:xfrm>
            <a:off x="7852048" y="7035799"/>
            <a:ext cx="1249363" cy="920750"/>
            <a:chOff x="1157707" y="2132944"/>
            <a:chExt cx="1734289" cy="1213757"/>
          </a:xfrm>
        </p:grpSpPr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7E84F0A3-2495-8456-3A0E-8D5F59317881}"/>
                </a:ext>
              </a:extLst>
            </p:cNvPr>
            <p:cNvSpPr/>
            <p:nvPr/>
          </p:nvSpPr>
          <p:spPr>
            <a:xfrm>
              <a:off x="1157707" y="2361047"/>
              <a:ext cx="1734289" cy="9856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領料</a:t>
              </a:r>
            </a:p>
          </p:txBody>
        </p:sp>
        <p:sp>
          <p:nvSpPr>
            <p:cNvPr id="160" name="矩形: 圓角化同側角落 159">
              <a:extLst>
                <a:ext uri="{FF2B5EF4-FFF2-40B4-BE49-F238E27FC236}">
                  <a16:creationId xmlns:a16="http://schemas.microsoft.com/office/drawing/2014/main" id="{9A7296D5-ED48-AABA-2FC4-0095800EF8B2}"/>
                </a:ext>
              </a:extLst>
            </p:cNvPr>
            <p:cNvSpPr/>
            <p:nvPr/>
          </p:nvSpPr>
          <p:spPr>
            <a:xfrm>
              <a:off x="1309761" y="2132944"/>
              <a:ext cx="458363" cy="228103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1" name="矩形: 圓角化同側角落 160">
              <a:extLst>
                <a:ext uri="{FF2B5EF4-FFF2-40B4-BE49-F238E27FC236}">
                  <a16:creationId xmlns:a16="http://schemas.microsoft.com/office/drawing/2014/main" id="{CB053A35-7D9F-836A-1BD3-8AE770CC339F}"/>
                </a:ext>
              </a:extLst>
            </p:cNvPr>
            <p:cNvSpPr/>
            <p:nvPr/>
          </p:nvSpPr>
          <p:spPr>
            <a:xfrm>
              <a:off x="2149359" y="2132944"/>
              <a:ext cx="458363" cy="228103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2" name="群組 161">
            <a:extLst>
              <a:ext uri="{FF2B5EF4-FFF2-40B4-BE49-F238E27FC236}">
                <a16:creationId xmlns:a16="http://schemas.microsoft.com/office/drawing/2014/main" id="{B9732744-F519-B4E2-FEF8-FE5653319A0C}"/>
              </a:ext>
            </a:extLst>
          </p:cNvPr>
          <p:cNvGrpSpPr/>
          <p:nvPr/>
        </p:nvGrpSpPr>
        <p:grpSpPr>
          <a:xfrm>
            <a:off x="9774803" y="7035954"/>
            <a:ext cx="1249073" cy="920647"/>
            <a:chOff x="1157707" y="2132944"/>
            <a:chExt cx="1734289" cy="121375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95C450FF-62A0-E172-B9E6-34D3E071B275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原始捲</a:t>
              </a:r>
            </a:p>
          </p:txBody>
        </p:sp>
        <p:sp>
          <p:nvSpPr>
            <p:cNvPr id="164" name="矩形: 圓角化同側角落 163">
              <a:extLst>
                <a:ext uri="{FF2B5EF4-FFF2-40B4-BE49-F238E27FC236}">
                  <a16:creationId xmlns:a16="http://schemas.microsoft.com/office/drawing/2014/main" id="{CA8FD39A-E744-E122-DF0E-AD6F24B0396D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5" name="矩形: 圓角化同側角落 164">
              <a:extLst>
                <a:ext uri="{FF2B5EF4-FFF2-40B4-BE49-F238E27FC236}">
                  <a16:creationId xmlns:a16="http://schemas.microsoft.com/office/drawing/2014/main" id="{4ED5C51F-79E3-E47F-8A28-5D295B3BA002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6" name="群組 165">
            <a:extLst>
              <a:ext uri="{FF2B5EF4-FFF2-40B4-BE49-F238E27FC236}">
                <a16:creationId xmlns:a16="http://schemas.microsoft.com/office/drawing/2014/main" id="{A8113FC3-99D7-A2FC-2C35-9192228898D3}"/>
              </a:ext>
            </a:extLst>
          </p:cNvPr>
          <p:cNvGrpSpPr/>
          <p:nvPr/>
        </p:nvGrpSpPr>
        <p:grpSpPr>
          <a:xfrm>
            <a:off x="11704927" y="7042253"/>
            <a:ext cx="1249073" cy="920647"/>
            <a:chOff x="1157707" y="2132944"/>
            <a:chExt cx="1734289" cy="1213757"/>
          </a:xfrm>
          <a:solidFill>
            <a:srgbClr val="33CC33"/>
          </a:solidFill>
        </p:grpSpPr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6A2A57C3-EE39-09EF-D052-40295DEBA524}"/>
                </a:ext>
              </a:extLst>
            </p:cNvPr>
            <p:cNvSpPr/>
            <p:nvPr/>
          </p:nvSpPr>
          <p:spPr>
            <a:xfrm>
              <a:off x="1157707" y="2361544"/>
              <a:ext cx="1734289" cy="9851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切片加工</a:t>
              </a:r>
            </a:p>
          </p:txBody>
        </p:sp>
        <p:sp>
          <p:nvSpPr>
            <p:cNvPr id="168" name="矩形: 圓角化同側角落 167">
              <a:extLst>
                <a:ext uri="{FF2B5EF4-FFF2-40B4-BE49-F238E27FC236}">
                  <a16:creationId xmlns:a16="http://schemas.microsoft.com/office/drawing/2014/main" id="{3211C734-F663-F42F-9480-AF70695861F6}"/>
                </a:ext>
              </a:extLst>
            </p:cNvPr>
            <p:cNvSpPr/>
            <p:nvPr/>
          </p:nvSpPr>
          <p:spPr>
            <a:xfrm>
              <a:off x="1310107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9" name="矩形: 圓角化同側角落 168">
              <a:extLst>
                <a:ext uri="{FF2B5EF4-FFF2-40B4-BE49-F238E27FC236}">
                  <a16:creationId xmlns:a16="http://schemas.microsoft.com/office/drawing/2014/main" id="{B3A40A7C-A7AF-F6B2-D6A9-1C42B753B305}"/>
                </a:ext>
              </a:extLst>
            </p:cNvPr>
            <p:cNvSpPr/>
            <p:nvPr/>
          </p:nvSpPr>
          <p:spPr>
            <a:xfrm>
              <a:off x="2149543" y="2132944"/>
              <a:ext cx="457200" cy="22860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DAEF2A85-66E1-0449-2FF5-25B8FA2016FA}"/>
              </a:ext>
            </a:extLst>
          </p:cNvPr>
          <p:cNvCxnSpPr>
            <a:cxnSpLocks/>
            <a:stCxn id="159" idx="3"/>
            <a:endCxn id="163" idx="1"/>
          </p:cNvCxnSpPr>
          <p:nvPr/>
        </p:nvCxnSpPr>
        <p:spPr>
          <a:xfrm>
            <a:off x="9101411" y="7583487"/>
            <a:ext cx="673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E8282E93-8C42-7EC8-AB20-E77E0A78C5C4}"/>
              </a:ext>
            </a:extLst>
          </p:cNvPr>
          <p:cNvCxnSpPr>
            <a:cxnSpLocks/>
            <a:stCxn id="163" idx="3"/>
          </p:cNvCxnSpPr>
          <p:nvPr/>
        </p:nvCxnSpPr>
        <p:spPr>
          <a:xfrm>
            <a:off x="11023873" y="7583487"/>
            <a:ext cx="673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矩形 171">
            <a:extLst>
              <a:ext uri="{FF2B5EF4-FFF2-40B4-BE49-F238E27FC236}">
                <a16:creationId xmlns:a16="http://schemas.microsoft.com/office/drawing/2014/main" id="{29D63175-6E6C-32D0-45CE-37189D25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7928" y="8676190"/>
            <a:ext cx="264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即時顯示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3" name="圖片 16" descr="一張含有 行動電話, 小工具, 文字, 通訊設備 的圖片&#10;&#10;AI 產生的內容可能不正確。">
            <a:extLst>
              <a:ext uri="{FF2B5EF4-FFF2-40B4-BE49-F238E27FC236}">
                <a16:creationId xmlns:a16="http://schemas.microsoft.com/office/drawing/2014/main" id="{E88F28DD-02ED-4381-EBC8-C094E353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232" y="4930692"/>
            <a:ext cx="2093913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9CD8AA-EDC6-D0A9-B6B3-AAA2CE0D7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4B218D-90BA-03E1-D35F-51F31DA1D911}"/>
              </a:ext>
            </a:extLst>
          </p:cNvPr>
          <p:cNvSpPr/>
          <p:nvPr/>
        </p:nvSpPr>
        <p:spPr>
          <a:xfrm>
            <a:off x="13681363" y="679365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5DB18D2-171A-69A3-209C-00F2C1426801}"/>
              </a:ext>
            </a:extLst>
          </p:cNvPr>
          <p:cNvSpPr/>
          <p:nvPr/>
        </p:nvSpPr>
        <p:spPr>
          <a:xfrm flipH="1" flipV="1">
            <a:off x="-698137" y="-635427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50292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411480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9A6AF6C-4E18-CD7F-379C-EF22965EAB6C}"/>
              </a:ext>
            </a:extLst>
          </p:cNvPr>
          <p:cNvSpPr txBox="1"/>
          <p:nvPr/>
        </p:nvSpPr>
        <p:spPr>
          <a:xfrm>
            <a:off x="5720842" y="200909"/>
            <a:ext cx="669975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ading Now 71-78"/>
              </a:rPr>
              <a:t>生產行為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D5A8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ading Now 71-78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728847C-0933-DAF9-D069-567F1F4776B7}"/>
              </a:ext>
            </a:extLst>
          </p:cNvPr>
          <p:cNvSpPr/>
          <p:nvPr/>
        </p:nvSpPr>
        <p:spPr>
          <a:xfrm>
            <a:off x="14913234" y="59024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2E4AE1-A07A-1E78-EC17-F35920EBE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3986" y="2493537"/>
            <a:ext cx="3275214" cy="6593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2F3B82C-CC35-1BA8-02D7-8AB693AEE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0541" y="2467001"/>
            <a:ext cx="3185385" cy="6682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57356">
            <a:extLst>
              <a:ext uri="{FF2B5EF4-FFF2-40B4-BE49-F238E27FC236}">
                <a16:creationId xmlns:a16="http://schemas.microsoft.com/office/drawing/2014/main" id="{2B71F59F-B2A8-2C20-B3CB-86B3284C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6200" y="1898866"/>
            <a:ext cx="3259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捲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分切左右片</a:t>
            </a:r>
          </a:p>
        </p:txBody>
      </p:sp>
      <p:sp>
        <p:nvSpPr>
          <p:cNvPr id="14" name="文字方塊 57356">
            <a:extLst>
              <a:ext uri="{FF2B5EF4-FFF2-40B4-BE49-F238E27FC236}">
                <a16:creationId xmlns:a16="http://schemas.microsoft.com/office/drawing/2014/main" id="{51FFAF8E-7BF6-6B2B-E099-7CFD1F98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8100" y="9087060"/>
            <a:ext cx="135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【input】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57356">
            <a:extLst>
              <a:ext uri="{FF2B5EF4-FFF2-40B4-BE49-F238E27FC236}">
                <a16:creationId xmlns:a16="http://schemas.microsoft.com/office/drawing/2014/main" id="{96516283-EBBD-FB54-0BD1-EC2D988A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0801" y="9149567"/>
            <a:ext cx="1722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【output】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8A11F263-8390-9B77-188E-BEBCC581D8F7}"/>
              </a:ext>
            </a:extLst>
          </p:cNvPr>
          <p:cNvSpPr txBox="1"/>
          <p:nvPr/>
        </p:nvSpPr>
        <p:spPr>
          <a:xfrm>
            <a:off x="1233426" y="3314700"/>
            <a:ext cx="7385790" cy="3897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PMR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生產行為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捲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捲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捲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切片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切片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裁片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裁片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裁片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裁片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顆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設計上述之生產行為，配合訪談定義顯示內容。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95A84D-280D-EB4C-68F8-A6D37078F7AB}"/>
              </a:ext>
            </a:extLst>
          </p:cNvPr>
          <p:cNvSpPr/>
          <p:nvPr/>
        </p:nvSpPr>
        <p:spPr>
          <a:xfrm>
            <a:off x="13335000" y="3077360"/>
            <a:ext cx="3094726" cy="259954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FF6C136-67C9-ACA7-95F7-76912F4E3284}"/>
              </a:ext>
            </a:extLst>
          </p:cNvPr>
          <p:cNvSpPr txBox="1"/>
          <p:nvPr/>
        </p:nvSpPr>
        <p:spPr>
          <a:xfrm>
            <a:off x="13335000" y="5889840"/>
            <a:ext cx="3544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T Firs Neue Bold"/>
                <a:ea typeface="新細明體" panose="02020500000000000000" pitchFamily="18" charset="-120"/>
                <a:cs typeface="+mn-cs"/>
              </a:rPr>
              <a:t>-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T Firs Neue Bold"/>
                <a:ea typeface="新細明體" panose="02020500000000000000" pitchFamily="18" charset="-120"/>
                <a:cs typeface="+mn-cs"/>
              </a:rPr>
              <a:t>依後續訪談定義行為輸入內容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A9ABA-CA1E-B74A-14E2-93164D29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813523-3A91-7465-6BEA-81FD0FE96C3D}"/>
              </a:ext>
            </a:extLst>
          </p:cNvPr>
          <p:cNvSpPr/>
          <p:nvPr/>
        </p:nvSpPr>
        <p:spPr>
          <a:xfrm>
            <a:off x="13681363" y="679365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BB1C436-3427-1E49-441A-4265F45B9F02}"/>
              </a:ext>
            </a:extLst>
          </p:cNvPr>
          <p:cNvSpPr/>
          <p:nvPr/>
        </p:nvSpPr>
        <p:spPr>
          <a:xfrm flipH="1" flipV="1">
            <a:off x="-698137" y="-635427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50292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411480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944C08A-2A48-1CBE-2AD7-9B1E58746BF3}"/>
              </a:ext>
            </a:extLst>
          </p:cNvPr>
          <p:cNvSpPr txBox="1"/>
          <p:nvPr/>
        </p:nvSpPr>
        <p:spPr>
          <a:xfrm>
            <a:off x="5720842" y="200909"/>
            <a:ext cx="669975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ading Now 71-78"/>
              </a:rPr>
              <a:t>App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ading Now 71-78"/>
              </a:rPr>
              <a:t> </a:t>
            </a: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ading Now 71-78"/>
              </a:rPr>
              <a:t>Type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ading Now 71-78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D5A8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ading Now 71-78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600A749-B298-3D25-81E0-445759AEF72F}"/>
              </a:ext>
            </a:extLst>
          </p:cNvPr>
          <p:cNvSpPr/>
          <p:nvPr/>
        </p:nvSpPr>
        <p:spPr>
          <a:xfrm>
            <a:off x="14913234" y="59024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40EB9C41-204E-BF13-8DE0-EA2DF7FC32FB}"/>
              </a:ext>
            </a:extLst>
          </p:cNvPr>
          <p:cNvSpPr txBox="1"/>
          <p:nvPr/>
        </p:nvSpPr>
        <p:spPr>
          <a:xfrm>
            <a:off x="838200" y="2857500"/>
            <a:ext cx="8686800" cy="5205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現行系統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Type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原物料核對領料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入庫作業站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產品組裝站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化學投料站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接收紀錄站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參數卡控站點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未達標準無法過站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檢驗站點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表單於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上設計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將設計上述之生產行為，配合訪談之行為定義顯示內容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4CC11D-CC81-E90F-ADCA-96E27E0B1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7614" y="1421973"/>
            <a:ext cx="4865972" cy="8365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96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2356A-4B96-868A-2699-2AA368FDA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圖片 45">
            <a:extLst>
              <a:ext uri="{FF2B5EF4-FFF2-40B4-BE49-F238E27FC236}">
                <a16:creationId xmlns:a16="http://schemas.microsoft.com/office/drawing/2014/main" id="{50269C35-2559-34D0-9F9C-46E1BF67D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66" y="2995168"/>
            <a:ext cx="3113824" cy="6574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10608652-88F9-0449-8BA6-6BFDBBE80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91" y="3060028"/>
            <a:ext cx="3359136" cy="6418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2E3C226A-4AF2-7377-BE10-16F5868D0E0A}"/>
              </a:ext>
            </a:extLst>
          </p:cNvPr>
          <p:cNvSpPr/>
          <p:nvPr/>
        </p:nvSpPr>
        <p:spPr>
          <a:xfrm>
            <a:off x="13681363" y="679365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79EF8B-334C-1511-D8A4-EAAE7F3474E0}"/>
              </a:ext>
            </a:extLst>
          </p:cNvPr>
          <p:cNvSpPr/>
          <p:nvPr/>
        </p:nvSpPr>
        <p:spPr>
          <a:xfrm flipH="1" flipV="1">
            <a:off x="-698137" y="-635427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50292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411480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2FEA209-4A13-C28A-F1F4-45CB2320B592}"/>
              </a:ext>
            </a:extLst>
          </p:cNvPr>
          <p:cNvSpPr txBox="1"/>
          <p:nvPr/>
        </p:nvSpPr>
        <p:spPr>
          <a:xfrm>
            <a:off x="4724400" y="173157"/>
            <a:ext cx="83058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ading Now 71-78"/>
              </a:rPr>
              <a:t>生產行為</a:t>
            </a: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ading Now 71-78"/>
              </a:rPr>
              <a:t>+App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ading Now 71-78"/>
              </a:rPr>
              <a:t> </a:t>
            </a: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ading Now 71-78"/>
              </a:rPr>
              <a:t>Type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ading Now 71-78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D5A8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ading Now 71-78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3BD6F85-5D1C-355C-5BA3-ECCF139226F2}"/>
              </a:ext>
            </a:extLst>
          </p:cNvPr>
          <p:cNvSpPr/>
          <p:nvPr/>
        </p:nvSpPr>
        <p:spPr>
          <a:xfrm>
            <a:off x="14913234" y="59024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0C9B17C0-98E0-7919-61D1-93EC8E6FA1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104" y="2976093"/>
            <a:ext cx="3275214" cy="6593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F48B6D90-100F-CF29-9DAB-64FB4DFD51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44600" y="3014194"/>
            <a:ext cx="3185385" cy="6682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D3D6C7AC-AAB0-C27C-E566-68B324591BB8}"/>
              </a:ext>
            </a:extLst>
          </p:cNvPr>
          <p:cNvSpPr/>
          <p:nvPr/>
        </p:nvSpPr>
        <p:spPr>
          <a:xfrm>
            <a:off x="4626400" y="2836393"/>
            <a:ext cx="8534400" cy="7086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DA5BF73-C4EF-A53B-C1D2-A11A49DB673B}"/>
              </a:ext>
            </a:extLst>
          </p:cNvPr>
          <p:cNvSpPr txBox="1"/>
          <p:nvPr/>
        </p:nvSpPr>
        <p:spPr>
          <a:xfrm>
            <a:off x="7931781" y="2452873"/>
            <a:ext cx="16756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App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Type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75508DE-DEDC-3ABC-9596-1BFA74155956}"/>
              </a:ext>
            </a:extLst>
          </p:cNvPr>
          <p:cNvSpPr txBox="1"/>
          <p:nvPr/>
        </p:nvSpPr>
        <p:spPr>
          <a:xfrm>
            <a:off x="6934200" y="146139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生產行為</a:t>
            </a:r>
          </a:p>
        </p:txBody>
      </p: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6D9A9B6E-8E1C-7498-893F-72B7A13DA13D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 flipV="1">
            <a:off x="2188000" y="1753782"/>
            <a:ext cx="4746200" cy="1260400"/>
          </a:xfrm>
          <a:prstGeom prst="bentConnector3">
            <a:avLst>
              <a:gd name="adj1" fmla="val 99746"/>
            </a:avLst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接點: 肘形 28">
            <a:extLst>
              <a:ext uri="{FF2B5EF4-FFF2-40B4-BE49-F238E27FC236}">
                <a16:creationId xmlns:a16="http://schemas.microsoft.com/office/drawing/2014/main" id="{8C24D5D8-9C38-0A22-FE72-4BA2D5C749C7}"/>
              </a:ext>
            </a:extLst>
          </p:cNvPr>
          <p:cNvCxnSpPr>
            <a:cxnSpLocks/>
            <a:stCxn id="27" idx="3"/>
            <a:endCxn id="24" idx="0"/>
          </p:cNvCxnSpPr>
          <p:nvPr/>
        </p:nvCxnSpPr>
        <p:spPr>
          <a:xfrm>
            <a:off x="9906000" y="1753782"/>
            <a:ext cx="5631293" cy="1260412"/>
          </a:xfrm>
          <a:prstGeom prst="bentConnector2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A0952C03-D623-BA44-5DAA-51BA67212517}"/>
              </a:ext>
            </a:extLst>
          </p:cNvPr>
          <p:cNvSpPr/>
          <p:nvPr/>
        </p:nvSpPr>
        <p:spPr>
          <a:xfrm>
            <a:off x="3986649" y="5554188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58D4FB13-4B4B-0750-01E1-3B200D381212}"/>
              </a:ext>
            </a:extLst>
          </p:cNvPr>
          <p:cNvSpPr/>
          <p:nvPr/>
        </p:nvSpPr>
        <p:spPr>
          <a:xfrm>
            <a:off x="8257759" y="5571818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618687A8-0BB0-C484-1C6B-7A7D57F1FF2E}"/>
              </a:ext>
            </a:extLst>
          </p:cNvPr>
          <p:cNvSpPr/>
          <p:nvPr/>
        </p:nvSpPr>
        <p:spPr>
          <a:xfrm>
            <a:off x="13047586" y="5663254"/>
            <a:ext cx="75290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57356">
            <a:extLst>
              <a:ext uri="{FF2B5EF4-FFF2-40B4-BE49-F238E27FC236}">
                <a16:creationId xmlns:a16="http://schemas.microsoft.com/office/drawing/2014/main" id="{1475ACB2-B77C-018D-A98A-3E2BE562B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917" y="6890168"/>
            <a:ext cx="35942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提供首件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暫停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重工功能</a:t>
            </a:r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22BB8B80-58F1-63F3-4421-EEDFBD2567D5}"/>
              </a:ext>
            </a:extLst>
          </p:cNvPr>
          <p:cNvSpPr/>
          <p:nvPr/>
        </p:nvSpPr>
        <p:spPr>
          <a:xfrm rot="6642394">
            <a:off x="6621117" y="8092647"/>
            <a:ext cx="1214524" cy="3534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右 46">
            <a:extLst>
              <a:ext uri="{FF2B5EF4-FFF2-40B4-BE49-F238E27FC236}">
                <a16:creationId xmlns:a16="http://schemas.microsoft.com/office/drawing/2014/main" id="{65435246-3FEE-1110-9D00-12F57B639197}"/>
              </a:ext>
            </a:extLst>
          </p:cNvPr>
          <p:cNvSpPr/>
          <p:nvPr/>
        </p:nvSpPr>
        <p:spPr>
          <a:xfrm rot="3714833">
            <a:off x="10417294" y="7808603"/>
            <a:ext cx="969671" cy="3534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E55D3639-C766-7684-7220-256D3A1D8B9E}"/>
              </a:ext>
            </a:extLst>
          </p:cNvPr>
          <p:cNvSpPr txBox="1"/>
          <p:nvPr/>
        </p:nvSpPr>
        <p:spPr>
          <a:xfrm>
            <a:off x="49304" y="1253971"/>
            <a:ext cx="4499952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zh-TW" sz="4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TT Firs Neue Bold"/>
              </a:rPr>
              <a:t>For example</a:t>
            </a:r>
          </a:p>
        </p:txBody>
      </p:sp>
    </p:spTree>
    <p:extLst>
      <p:ext uri="{BB962C8B-B14F-4D97-AF65-F5344CB8AC3E}">
        <p14:creationId xmlns:p14="http://schemas.microsoft.com/office/powerpoint/2010/main" val="389789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11442-AE8C-EAF0-8663-5CCC1CEB1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8E5D9D2-5776-2CB5-19F7-029B55C2662F}"/>
              </a:ext>
            </a:extLst>
          </p:cNvPr>
          <p:cNvSpPr/>
          <p:nvPr/>
        </p:nvSpPr>
        <p:spPr>
          <a:xfrm>
            <a:off x="13681363" y="679365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0BB360-7D47-ED8F-A8A1-74B9EB944C38}"/>
              </a:ext>
            </a:extLst>
          </p:cNvPr>
          <p:cNvSpPr/>
          <p:nvPr/>
        </p:nvSpPr>
        <p:spPr>
          <a:xfrm flipH="1" flipV="1">
            <a:off x="-698137" y="-635427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50292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411480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E98D0FB-38FA-7E9E-293B-C65553B8BE97}"/>
              </a:ext>
            </a:extLst>
          </p:cNvPr>
          <p:cNvSpPr txBox="1"/>
          <p:nvPr/>
        </p:nvSpPr>
        <p:spPr>
          <a:xfrm>
            <a:off x="4114800" y="173157"/>
            <a:ext cx="96774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ading Now 71-78"/>
              </a:rPr>
              <a:t>網頁途程設計</a:t>
            </a:r>
            <a:r>
              <a:rPr lang="en-US" altLang="zh-TW" sz="66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ading Now 71-78"/>
              </a:rPr>
              <a:t>-</a:t>
            </a:r>
            <a:r>
              <a:rPr lang="zh-TW" altLang="en-US" sz="6600" b="1" dirty="0">
                <a:solidFill>
                  <a:srgbClr val="3D5A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ading Now 71-78"/>
              </a:rPr>
              <a:t>站點設計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D5A8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ading Now 71-78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596C9A3-8E3E-1F8E-684E-DB757BEB7C92}"/>
              </a:ext>
            </a:extLst>
          </p:cNvPr>
          <p:cNvSpPr/>
          <p:nvPr/>
        </p:nvSpPr>
        <p:spPr>
          <a:xfrm>
            <a:off x="14913234" y="59024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06846F9-B416-10DC-A2FE-E7BBE584A3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1660457"/>
            <a:ext cx="12496800" cy="7648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EB1C5F0-A3DE-C9A9-8ACF-D8382341E262}"/>
              </a:ext>
            </a:extLst>
          </p:cNvPr>
          <p:cNvSpPr/>
          <p:nvPr/>
        </p:nvSpPr>
        <p:spPr>
          <a:xfrm>
            <a:off x="10471946" y="2204301"/>
            <a:ext cx="3200400" cy="63272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28C5541-7B91-20B3-429D-304862D8A07D}"/>
              </a:ext>
            </a:extLst>
          </p:cNvPr>
          <p:cNvSpPr txBox="1"/>
          <p:nvPr/>
        </p:nvSpPr>
        <p:spPr>
          <a:xfrm>
            <a:off x="6934200" y="8715768"/>
            <a:ext cx="5257800" cy="1398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ts val="3359"/>
              </a:lnSpc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自由搭配生產行為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+App Type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3359"/>
              </a:lnSpc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可視化編排，並防呆確認生產行為是否設置錯誤。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346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B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183CA-0A97-DE0D-E500-6B4DC8F09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28E335-50A8-0F5E-3ED3-CCB427B82778}"/>
              </a:ext>
            </a:extLst>
          </p:cNvPr>
          <p:cNvSpPr/>
          <p:nvPr/>
        </p:nvSpPr>
        <p:spPr>
          <a:xfrm>
            <a:off x="13681363" y="679365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AE612B1-E26A-6851-F010-2EFAFE084059}"/>
              </a:ext>
            </a:extLst>
          </p:cNvPr>
          <p:cNvSpPr/>
          <p:nvPr/>
        </p:nvSpPr>
        <p:spPr>
          <a:xfrm flipH="1" flipV="1">
            <a:off x="-698137" y="-635427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50292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411480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787B496-329A-8002-9927-5A676BA096FA}"/>
              </a:ext>
            </a:extLst>
          </p:cNvPr>
          <p:cNvSpPr txBox="1"/>
          <p:nvPr/>
        </p:nvSpPr>
        <p:spPr>
          <a:xfrm>
            <a:off x="3810000" y="173157"/>
            <a:ext cx="96012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ading Now 71-78"/>
              </a:rPr>
              <a:t>網頁途程設計</a:t>
            </a: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ading Now 71-78"/>
              </a:rPr>
              <a:t>-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D5A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ading Now 71-78"/>
              </a:rPr>
              <a:t>途程複製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D5A8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ading Now 71-78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CE2B6F9-3746-AC70-BAD2-87937CF632D1}"/>
              </a:ext>
            </a:extLst>
          </p:cNvPr>
          <p:cNvSpPr/>
          <p:nvPr/>
        </p:nvSpPr>
        <p:spPr>
          <a:xfrm>
            <a:off x="14913234" y="590240"/>
            <a:ext cx="2565457" cy="438460"/>
          </a:xfrm>
          <a:custGeom>
            <a:avLst/>
            <a:gdLst/>
            <a:ahLst/>
            <a:cxnLst/>
            <a:rect l="l" t="t" r="r" b="b"/>
            <a:pathLst>
              <a:path w="2565457" h="438460">
                <a:moveTo>
                  <a:pt x="0" y="0"/>
                </a:moveTo>
                <a:lnTo>
                  <a:pt x="2565457" y="0"/>
                </a:lnTo>
                <a:lnTo>
                  <a:pt x="2565457" y="438460"/>
                </a:lnTo>
                <a:lnTo>
                  <a:pt x="0" y="43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ECE6836-46EA-1579-3418-C68B84075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2626195"/>
            <a:ext cx="13839833" cy="661074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2FABC6F-ED79-2F35-4F3F-DADE79E7A5D0}"/>
              </a:ext>
            </a:extLst>
          </p:cNvPr>
          <p:cNvSpPr/>
          <p:nvPr/>
        </p:nvSpPr>
        <p:spPr>
          <a:xfrm>
            <a:off x="13849693" y="5198338"/>
            <a:ext cx="990600" cy="2057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4ED267F-D37F-90D0-DAB4-F5D227231208}"/>
              </a:ext>
            </a:extLst>
          </p:cNvPr>
          <p:cNvSpPr txBox="1"/>
          <p:nvPr/>
        </p:nvSpPr>
        <p:spPr>
          <a:xfrm>
            <a:off x="12681916" y="7641016"/>
            <a:ext cx="3190540" cy="501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ts val="3359"/>
              </a:lnSpc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提供途程複製修改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5995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603</Words>
  <Application>Microsoft Office PowerPoint</Application>
  <PresentationFormat>自訂</PresentationFormat>
  <Paragraphs>109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Aptos</vt:lpstr>
      <vt:lpstr>Calibri</vt:lpstr>
      <vt:lpstr>Arial</vt:lpstr>
      <vt:lpstr>Heading Now 71-78</vt:lpstr>
      <vt:lpstr>微軟正黑體</vt:lpstr>
      <vt:lpstr>TT Firs Neue Bold</vt:lpstr>
      <vt:lpstr>Agrandir Bold</vt:lpstr>
      <vt:lpstr>Poppins Bold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Black and White Modern Future of Work Presentation</dc:title>
  <dc:creator>to60412</dc:creator>
  <cp:lastModifiedBy>sam yu</cp:lastModifiedBy>
  <cp:revision>6</cp:revision>
  <dcterms:created xsi:type="dcterms:W3CDTF">2006-08-16T00:00:00Z</dcterms:created>
  <dcterms:modified xsi:type="dcterms:W3CDTF">2026-03-20T08:56:42Z</dcterms:modified>
  <dc:identifier>DAHDV_OABJM</dc:identifier>
</cp:coreProperties>
</file>