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E2B83-69F7-EC55-DAA8-75DB932A3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7DD30C3-8198-E2E2-0AB1-448FE5C85DC9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>
                <a:latin typeface="Consolas" panose="020B0609020204030204" pitchFamily="49" charset="0"/>
              </a:rPr>
              <a:t>web/ct/mold/type/list/fct</a:t>
            </a:r>
            <a:endParaRPr lang="en-US" altLang="zh-TW" sz="3200" b="1" dirty="0">
              <a:latin typeface="Consolas" panose="020B0609020204030204" pitchFamily="49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319DE302-8D2E-703A-8159-EFF8F2023C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474602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204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46</Words>
  <Application>Microsoft Office PowerPoint</Application>
  <PresentationFormat>寬螢幕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新細明體</vt:lpstr>
      <vt:lpstr>Arial</vt:lpstr>
      <vt:lpstr>Consolas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57</cp:revision>
  <dcterms:created xsi:type="dcterms:W3CDTF">2026-04-27T07:53:38Z</dcterms:created>
  <dcterms:modified xsi:type="dcterms:W3CDTF">2026-08-21T06:35:08Z</dcterms:modified>
</cp:coreProperties>
</file>