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5" r:id="rId7"/>
    <p:sldId id="266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3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902487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庫存管理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2026/03/20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補上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warehouse list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5591422"/>
                  </a:ext>
                </a:extLst>
              </a:tr>
            </a:tbl>
          </a:graphicData>
        </a:graphic>
      </p:graphicFrame>
      <p:pic>
        <p:nvPicPr>
          <p:cNvPr id="2" name="圖片 1">
            <a:extLst>
              <a:ext uri="{FF2B5EF4-FFF2-40B4-BE49-F238E27FC236}">
                <a16:creationId xmlns:a16="http://schemas.microsoft.com/office/drawing/2014/main" id="{9ADB9D19-8247-087F-5144-EF5AE2F10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C8D2C468-3C99-F6E1-B9FB-D9E016124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3585"/>
            <a:ext cx="3095598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8A6B4FDF-98D3-1EAB-6992-AB33B37CAD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060" y="2533585"/>
            <a:ext cx="3269849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E7E60CDD-AD26-751C-4CCA-E53C7C912F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851" y="2533585"/>
            <a:ext cx="3004298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BE715F6A-4B8B-1A5D-09EA-09DAAE76F8AC}"/>
              </a:ext>
            </a:extLst>
          </p:cNvPr>
          <p:cNvSpPr txBox="1"/>
          <p:nvPr/>
        </p:nvSpPr>
        <p:spPr>
          <a:xfrm>
            <a:off x="-1" y="283067"/>
            <a:ext cx="309559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5,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"fromOutQty":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“庫存調撥",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EED6792-4525-EA40-C91B-2ED29D59AF7A}"/>
              </a:ext>
            </a:extLst>
          </p:cNvPr>
          <p:cNvSpPr txBox="1"/>
          <p:nvPr/>
        </p:nvSpPr>
        <p:spPr>
          <a:xfrm>
            <a:off x="3295850" y="283068"/>
            <a:ext cx="309559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2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“採購 入庫",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124C4E1D-D8D2-2628-4782-E48E306AD482}"/>
              </a:ext>
            </a:extLst>
          </p:cNvPr>
          <p:cNvSpPr txBox="1"/>
          <p:nvPr/>
        </p:nvSpPr>
        <p:spPr>
          <a:xfrm>
            <a:off x="6591701" y="118796"/>
            <a:ext cx="30955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Consolas" panose="020B0609020204030204" pitchFamily="49" charset="0"/>
              </a:rPr>
              <a:t>// </a:t>
            </a:r>
            <a:r>
              <a:rPr lang="zh-TW" altLang="en-US" sz="1100" dirty="0">
                <a:latin typeface="Consolas" panose="020B0609020204030204" pitchFamily="49" charset="0"/>
              </a:rPr>
              <a:t>正數</a:t>
            </a:r>
            <a:endParaRPr lang="en-US" altLang="zh-TW" sz="1100" dirty="0">
              <a:latin typeface="Consolas" panose="020B0609020204030204" pitchFamily="49" charset="0"/>
            </a:endParaRPr>
          </a:p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3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“盤點",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9879DDE-9286-12C1-8277-C2EA25A38878}"/>
              </a:ext>
            </a:extLst>
          </p:cNvPr>
          <p:cNvSpPr txBox="1"/>
          <p:nvPr/>
        </p:nvSpPr>
        <p:spPr>
          <a:xfrm>
            <a:off x="9351110" y="118796"/>
            <a:ext cx="30955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Consolas" panose="020B0609020204030204" pitchFamily="49" charset="0"/>
              </a:rPr>
              <a:t>// </a:t>
            </a:r>
            <a:r>
              <a:rPr lang="zh-TW" altLang="en-US" sz="1100" dirty="0">
                <a:latin typeface="Consolas" panose="020B0609020204030204" pitchFamily="49" charset="0"/>
              </a:rPr>
              <a:t>負數</a:t>
            </a:r>
            <a:endParaRPr lang="en-US" altLang="zh-TW" sz="1100" dirty="0">
              <a:latin typeface="Consolas" panose="020B0609020204030204" pitchFamily="49" charset="0"/>
            </a:endParaRPr>
          </a:p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3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5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20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“toInQty”: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“盤點",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5847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22C153C1-4CB4-1106-94E1-2F8510D69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4CAB2BAD-C2ED-99E5-7533-8C42EDAF2BA5}"/>
              </a:ext>
            </a:extLst>
          </p:cNvPr>
          <p:cNvSpPr txBox="1"/>
          <p:nvPr/>
        </p:nvSpPr>
        <p:spPr>
          <a:xfrm>
            <a:off x="1663874" y="1062543"/>
            <a:ext cx="280785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/inventory/stock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746D530-DB5F-DF32-F2F2-8BC0403BD8B0}"/>
              </a:ext>
            </a:extLst>
          </p:cNvPr>
          <p:cNvSpPr/>
          <p:nvPr/>
        </p:nvSpPr>
        <p:spPr>
          <a:xfrm>
            <a:off x="1898072" y="2170544"/>
            <a:ext cx="8409709" cy="417483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庫存異動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A8BE93D-37EA-D795-399A-FA09E6B6C02B}"/>
              </a:ext>
            </a:extLst>
          </p:cNvPr>
          <p:cNvSpPr/>
          <p:nvPr/>
        </p:nvSpPr>
        <p:spPr>
          <a:xfrm>
            <a:off x="6713578" y="351442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更新項目</a:t>
            </a:r>
          </a:p>
        </p:txBody>
      </p:sp>
      <p:sp>
        <p:nvSpPr>
          <p:cNvPr id="13" name="平行四邊形 12">
            <a:extLst>
              <a:ext uri="{FF2B5EF4-FFF2-40B4-BE49-F238E27FC236}">
                <a16:creationId xmlns:a16="http://schemas.microsoft.com/office/drawing/2014/main" id="{6A34509C-719A-311E-EBEF-56A52591FD6F}"/>
              </a:ext>
            </a:extLst>
          </p:cNvPr>
          <p:cNvSpPr/>
          <p:nvPr/>
        </p:nvSpPr>
        <p:spPr>
          <a:xfrm>
            <a:off x="4601109" y="35144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9C1223E-3A9A-D6C1-7AC7-F1044F47AFF5}"/>
              </a:ext>
            </a:extLst>
          </p:cNvPr>
          <p:cNvCxnSpPr>
            <a:cxnSpLocks/>
          </p:cNvCxnSpPr>
          <p:nvPr/>
        </p:nvCxnSpPr>
        <p:spPr>
          <a:xfrm>
            <a:off x="5854595" y="60059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DB8E192-689E-CF11-1D8A-75A3FC7FB2D5}"/>
              </a:ext>
            </a:extLst>
          </p:cNvPr>
          <p:cNvSpPr/>
          <p:nvPr/>
        </p:nvSpPr>
        <p:spPr>
          <a:xfrm>
            <a:off x="2637682" y="35144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F402771-CFC1-1BE2-4225-5A809898A45A}"/>
              </a:ext>
            </a:extLst>
          </p:cNvPr>
          <p:cNvCxnSpPr>
            <a:cxnSpLocks/>
          </p:cNvCxnSpPr>
          <p:nvPr/>
        </p:nvCxnSpPr>
        <p:spPr>
          <a:xfrm>
            <a:off x="3763818" y="60059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4E40229B-C313-0D99-968C-82B841ECC10F}"/>
              </a:ext>
            </a:extLst>
          </p:cNvPr>
          <p:cNvSpPr txBox="1"/>
          <p:nvPr/>
        </p:nvSpPr>
        <p:spPr>
          <a:xfrm>
            <a:off x="3316554" y="1002206"/>
            <a:ext cx="36655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800" dirty="0" err="1">
                <a:latin typeface="Consolas" panose="020B0609020204030204" pitchFamily="49" charset="0"/>
              </a:rPr>
              <a:t>mgmt</a:t>
            </a:r>
            <a:r>
              <a:rPr lang="en-US" altLang="zh-TW" sz="1800" dirty="0">
                <a:latin typeface="Consolas" panose="020B0609020204030204" pitchFamily="49" charset="0"/>
              </a:rPr>
              <a:t>/inventory/trans/create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D10BCFFA-6FD4-0F3D-0184-3E872B28D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FA14620D-3A34-4064-F999-3FE9776D022E}"/>
              </a:ext>
            </a:extLst>
          </p:cNvPr>
          <p:cNvSpPr/>
          <p:nvPr/>
        </p:nvSpPr>
        <p:spPr>
          <a:xfrm flipV="1">
            <a:off x="9393382" y="1736437"/>
            <a:ext cx="914399" cy="434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626127"/>
              </p:ext>
            </p:extLst>
          </p:nvPr>
        </p:nvGraphicFramePr>
        <p:xfrm>
          <a:off x="-2" y="1671010"/>
          <a:ext cx="1219200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warehouseId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ctProductCatId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BYTE?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MgmtSummary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stockCount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invChangeCount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outterLocationCount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invList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dept_id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attr_name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qty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/inventory/stock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3E167-B76B-2CAB-77D3-F98311CDA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7A08A70-67A1-18CE-79A0-C5D9AE25A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968479"/>
              </p:ext>
            </p:extLst>
          </p:nvPr>
        </p:nvGraphicFramePr>
        <p:xfrm>
          <a:off x="0" y="1523228"/>
          <a:ext cx="12192002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TransCreate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transTypeId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fromWarehousId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fromOutQty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toWarehouseId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toInQty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remark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create_by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create_dt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“OK”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4F46E2B6-F2A1-79FF-0521-9C310BF6B49D}"/>
              </a:ext>
            </a:extLst>
          </p:cNvPr>
          <p:cNvSpPr txBox="1"/>
          <p:nvPr/>
        </p:nvSpPr>
        <p:spPr>
          <a:xfrm>
            <a:off x="-1" y="0"/>
            <a:ext cx="82018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/inventory/trans/create</a:t>
            </a:r>
          </a:p>
        </p:txBody>
      </p:sp>
    </p:spTree>
    <p:extLst>
      <p:ext uri="{BB962C8B-B14F-4D97-AF65-F5344CB8AC3E}">
        <p14:creationId xmlns:p14="http://schemas.microsoft.com/office/powerpoint/2010/main" val="222256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8BFC5-8D3F-D24C-E86F-61E8E5860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72C7F7D-D389-C5C2-1F91-0E1233019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468885"/>
              </p:ext>
            </p:extLst>
          </p:nvPr>
        </p:nvGraphicFramePr>
        <p:xfrm>
          <a:off x="-2" y="167101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depId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warehouseNo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warehouseName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CDB3929A-82C1-D05E-A2AC-CA274E465F60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/inventory/stock</a:t>
            </a:r>
          </a:p>
        </p:txBody>
      </p:sp>
    </p:spTree>
    <p:extLst>
      <p:ext uri="{BB962C8B-B14F-4D97-AF65-F5344CB8AC3E}">
        <p14:creationId xmlns:p14="http://schemas.microsoft.com/office/powerpoint/2010/main" val="116791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581</Words>
  <Application>Microsoft Office PowerPoint</Application>
  <PresentationFormat>寬螢幕</PresentationFormat>
  <Paragraphs>143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33</cp:revision>
  <dcterms:created xsi:type="dcterms:W3CDTF">2026-02-25T01:47:51Z</dcterms:created>
  <dcterms:modified xsi:type="dcterms:W3CDTF">2026-03-20T04:22:44Z</dcterms:modified>
</cp:coreProperties>
</file>