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0" r:id="rId2"/>
    <p:sldId id="256" r:id="rId3"/>
    <p:sldId id="261" r:id="rId4"/>
    <p:sldId id="259" r:id="rId5"/>
    <p:sldId id="257" r:id="rId6"/>
    <p:sldId id="258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CFD58F-7E5A-415A-84E1-AB744CB3FC68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E18A6-9227-4BBA-B422-486A58451E1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83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3E18A6-9227-4BBA-B422-486A58451E1F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4446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A2C83E-FE72-9CCD-7B6B-3352C802C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925AE14-FC5E-D420-9B4D-CA842F21A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79E19FE-5429-C48E-1D82-1725F4257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1A0C70-AC93-CAAA-3FE1-8870A785C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4B9BA87-05F6-DF50-52B0-5FA618464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4250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8FAEAD-4D6B-05E3-A0A9-283732DA7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D7D5625-FD30-715F-76F9-602E1A73F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75F315A-21B6-D554-0D4E-8C69D528F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5584D8C-BF7F-BB7E-8026-800E73BF3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1117B78-EDFD-3203-79FB-022913B53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6203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85F245DB-DD36-FAEA-AF94-6B1F8905AA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62499ED-42A1-78A5-F2F3-1A70BD8EA3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F311258-6713-7BCD-5167-477FB2480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0D3CB0C-7005-AEF8-FF2F-FB84BFF8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D9B4FA4-5CC4-61ED-D853-F9BC6DCF3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9200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3CBFD6-1F3B-3527-6DF2-FCFDAFD55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90C80F8-BE90-BBA3-A78B-8071752FB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5C77A61-4791-D336-FCE1-8235D785F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6F0E48-04A2-D7A9-E249-DA1EF1AF3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84B1CBB-4188-7A2C-9832-F4AD5F24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4240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057B35-1C8A-51FB-4D1C-E72213D30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4514276-6A4B-7922-762F-BDEDF38E3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507AFEF-0E67-857B-DD2B-E359C7CB1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B361A67-E6B9-7FA3-7C5F-AB1C882B0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8255289-DB58-F0FF-8C5D-07856AFFF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8611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F5E650-06B2-F883-0F3D-E682087D6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967A7C4-D0F2-4964-B681-9F1F7B1F5B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DA2806-91E3-ED4D-DCF0-64FDE1CD84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FAA46C1-3D34-15FB-0F71-436FF1590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48FBEBA-DA4C-146A-D35B-76827F431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25603F2-C614-40F7-54AE-C4BA7553D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232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27EF83-1D21-2E4C-F664-7AEBB90BF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32293B1-B77A-E26D-B7AE-0FEBAB13F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2576C35-882D-5375-2700-E4C461F930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A84A4DB-7775-F314-158A-B2161C01EE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757DAAC-AB30-7437-3859-FE9AADB68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B629576-2F06-9E72-FB83-D14F544A2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FE5DA5D-DFE3-930F-C135-A996D243D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607F607-731D-3489-F53B-8F5BCF0A4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5014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102BA9-70B1-DB37-0C1A-BC9BDFD30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C507BB2-2BFE-8344-78C4-C3883D899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998F8C4-18B4-69E5-5D91-0BEDA9E5C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CBE8093-DB2A-4F4E-6F10-918A915C5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1381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0BD6A7E-EF87-E751-B698-587AF8E23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1D8ABC3-B9ED-B8B3-7E0D-FA4C064C3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A233071-9D12-96EE-AB4A-1EB909B8B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022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4F0C92-6716-4B96-0A63-702462119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111D1F5-9BCE-9D4A-0193-68302A01A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D6A854-EEDD-80E2-D767-851827DE7E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F3FB588-44C6-9987-D2C0-AE4EDD064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8CD8E64-1236-7B58-E365-BF97458FB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59E4484-8204-55A7-9A2D-3F92F2B61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379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33A553-BD58-4D24-779D-18A021F01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E1D9120-BA9A-34FA-40F6-3A4C735A1B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7170F96-BDE3-3641-A1F2-D4230D494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9F5E130-1475-456E-6ABE-D6C1C39EB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B7371D6-643C-EF8D-8ACE-AEF8E692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68D79D-8B5E-3B63-5BFE-89CC07966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4685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A3731592-D2F4-FEE5-2783-7AC0B2C99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DF35667-DE6E-AAE9-2534-B66A64F00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C243BB8-F6E0-B38C-08F0-98A3798942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A11F9F-54CD-4BFE-A6A0-539F953BB650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91C6849-7922-3120-E499-DBD0FBB6B6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A64833A-E349-E53B-C7CB-B89F1805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0227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755A145-067C-01BB-2A85-FAF9B7120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79"/>
            <a:ext cx="11868727" cy="6546922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F1FFA656-A0C6-EA2A-94C0-3EFE40A9B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7328" y="4273262"/>
            <a:ext cx="4851399" cy="5943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>
                <a:solidFill>
                  <a:srgbClr val="FF0000"/>
                </a:solidFill>
              </a:rPr>
              <a:t>新增</a:t>
            </a:r>
            <a:r>
              <a:rPr lang="en-US" altLang="zh-TW">
                <a:solidFill>
                  <a:srgbClr val="FF0000"/>
                </a:solidFill>
              </a:rPr>
              <a:t>CP2</a:t>
            </a:r>
            <a:r>
              <a:rPr lang="zh-TW" altLang="en-US">
                <a:solidFill>
                  <a:srgbClr val="FF0000"/>
                </a:solidFill>
              </a:rPr>
              <a:t>的配置  跟檢驗一樣</a:t>
            </a:r>
          </a:p>
        </p:txBody>
      </p:sp>
    </p:spTree>
    <p:extLst>
      <p:ext uri="{BB962C8B-B14F-4D97-AF65-F5344CB8AC3E}">
        <p14:creationId xmlns:p14="http://schemas.microsoft.com/office/powerpoint/2010/main" val="3965532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236CFD4-3FCF-DD11-CBD0-3E0C37EB3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884" y="221672"/>
            <a:ext cx="9993789" cy="6225109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1137074-4367-1C48-384C-50A6593B37DC}"/>
              </a:ext>
            </a:extLst>
          </p:cNvPr>
          <p:cNvSpPr txBox="1"/>
          <p:nvPr/>
        </p:nvSpPr>
        <p:spPr>
          <a:xfrm>
            <a:off x="2346037" y="3429000"/>
            <a:ext cx="72043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>
                <a:solidFill>
                  <a:srgbClr val="FF0000"/>
                </a:solidFill>
              </a:rPr>
              <a:t>改非必填</a:t>
            </a:r>
            <a:r>
              <a:rPr lang="en-US" altLang="zh-TW" sz="3200" b="1">
                <a:solidFill>
                  <a:srgbClr val="FF0000"/>
                </a:solidFill>
              </a:rPr>
              <a:t>,</a:t>
            </a:r>
            <a:r>
              <a:rPr lang="zh-TW" altLang="en-US" sz="3200" b="1">
                <a:solidFill>
                  <a:srgbClr val="FF0000"/>
                </a:solidFill>
              </a:rPr>
              <a:t>即可以繼續生產或報廢</a:t>
            </a:r>
          </a:p>
        </p:txBody>
      </p:sp>
    </p:spTree>
    <p:extLst>
      <p:ext uri="{BB962C8B-B14F-4D97-AF65-F5344CB8AC3E}">
        <p14:creationId xmlns:p14="http://schemas.microsoft.com/office/powerpoint/2010/main" val="1846712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FFE8E87-C1DE-A239-1520-CA24D496C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162989"/>
            <a:ext cx="11452705" cy="6274756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843CF9ED-C5F7-0A3D-3B79-6570B2BB2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7837" y="3211080"/>
            <a:ext cx="4851399" cy="59430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zh-TW" altLang="en-US">
                <a:solidFill>
                  <a:srgbClr val="FF0000"/>
                </a:solidFill>
              </a:rPr>
              <a:t>固定就這一個選項</a:t>
            </a:r>
            <a:r>
              <a:rPr lang="en-US" altLang="zh-TW">
                <a:solidFill>
                  <a:srgbClr val="FF0000"/>
                </a:solidFill>
              </a:rPr>
              <a:t>,</a:t>
            </a:r>
            <a:r>
              <a:rPr lang="zh-TW" altLang="en-US">
                <a:solidFill>
                  <a:srgbClr val="FF0000"/>
                </a:solidFill>
              </a:rPr>
              <a:t>新增直接跳出來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583B14E-44DF-C677-F96F-BF452A39D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104" y="2734657"/>
            <a:ext cx="1771897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09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242DE1E-3795-82D1-6A16-2766F425F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455" y="396798"/>
            <a:ext cx="9984509" cy="5495859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8745201A-0B3E-6A52-202A-9B8826781F6D}"/>
              </a:ext>
            </a:extLst>
          </p:cNvPr>
          <p:cNvSpPr txBox="1"/>
          <p:nvPr/>
        </p:nvSpPr>
        <p:spPr>
          <a:xfrm>
            <a:off x="3556001" y="4313382"/>
            <a:ext cx="6160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>
                <a:solidFill>
                  <a:srgbClr val="FF0000"/>
                </a:solidFill>
              </a:rPr>
              <a:t>新增項目</a:t>
            </a:r>
            <a:r>
              <a:rPr lang="en-US" altLang="zh-TW" sz="3200" b="1">
                <a:solidFill>
                  <a:srgbClr val="FF0000"/>
                </a:solidFill>
              </a:rPr>
              <a:t>,</a:t>
            </a:r>
            <a:r>
              <a:rPr lang="zh-TW" altLang="en-US" sz="3200" b="1">
                <a:solidFill>
                  <a:srgbClr val="FF0000"/>
                </a:solidFill>
              </a:rPr>
              <a:t>改預設值不能填反黑</a:t>
            </a:r>
          </a:p>
        </p:txBody>
      </p:sp>
    </p:spTree>
    <p:extLst>
      <p:ext uri="{BB962C8B-B14F-4D97-AF65-F5344CB8AC3E}">
        <p14:creationId xmlns:p14="http://schemas.microsoft.com/office/powerpoint/2010/main" val="1968768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605A90B-31FB-8CCD-3D4F-BE37AA3CB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29" y="369454"/>
            <a:ext cx="7407367" cy="4396509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453149B2-D160-0147-AC1D-B21E96CD2452}"/>
              </a:ext>
            </a:extLst>
          </p:cNvPr>
          <p:cNvSpPr txBox="1"/>
          <p:nvPr/>
        </p:nvSpPr>
        <p:spPr>
          <a:xfrm>
            <a:off x="535709" y="4645891"/>
            <a:ext cx="10307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>
                <a:solidFill>
                  <a:srgbClr val="FF0000"/>
                </a:solidFill>
              </a:rPr>
              <a:t>不要這一頁</a:t>
            </a:r>
            <a:r>
              <a:rPr lang="en-US" altLang="zh-TW" sz="3200" b="1">
                <a:solidFill>
                  <a:srgbClr val="FF0000"/>
                </a:solidFill>
              </a:rPr>
              <a:t>,</a:t>
            </a:r>
            <a:r>
              <a:rPr lang="zh-TW" altLang="en-US" sz="3200" b="1">
                <a:solidFill>
                  <a:srgbClr val="FF0000"/>
                </a:solidFill>
              </a:rPr>
              <a:t>讓他直接跳到   生產即時監控看板</a:t>
            </a:r>
          </a:p>
        </p:txBody>
      </p:sp>
    </p:spTree>
    <p:extLst>
      <p:ext uri="{BB962C8B-B14F-4D97-AF65-F5344CB8AC3E}">
        <p14:creationId xmlns:p14="http://schemas.microsoft.com/office/powerpoint/2010/main" val="2809430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63A6304-6E63-4086-76D2-D411518A1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799" cy="6858000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3B1266F-335D-599D-9E4A-22DD725B8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3328" y="985116"/>
            <a:ext cx="4851399" cy="5943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>
                <a:solidFill>
                  <a:srgbClr val="FF0000"/>
                </a:solidFill>
              </a:rPr>
              <a:t>新增設備狀態直接改成</a:t>
            </a:r>
            <a:r>
              <a:rPr lang="en-US" altLang="zh-TW">
                <a:solidFill>
                  <a:srgbClr val="FF0000"/>
                </a:solidFill>
              </a:rPr>
              <a:t>&gt;</a:t>
            </a:r>
            <a:r>
              <a:rPr lang="zh-TW" altLang="en-US">
                <a:solidFill>
                  <a:srgbClr val="FF0000"/>
                </a:solidFill>
              </a:rPr>
              <a:t>上線</a:t>
            </a:r>
          </a:p>
        </p:txBody>
      </p:sp>
    </p:spTree>
    <p:extLst>
      <p:ext uri="{BB962C8B-B14F-4D97-AF65-F5344CB8AC3E}">
        <p14:creationId xmlns:p14="http://schemas.microsoft.com/office/powerpoint/2010/main" val="4203173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58</Words>
  <Application>Microsoft Office PowerPoint</Application>
  <PresentationFormat>寬螢幕</PresentationFormat>
  <Paragraphs>7</Paragraphs>
  <Slides>6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22</cp:revision>
  <dcterms:created xsi:type="dcterms:W3CDTF">2026-07-24T01:08:50Z</dcterms:created>
  <dcterms:modified xsi:type="dcterms:W3CDTF">2026-08-17T09:08:38Z</dcterms:modified>
</cp:coreProperties>
</file>