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5" r:id="rId8"/>
    <p:sldId id="264" r:id="rId9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516" y="-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7A2C83E-FE72-9CCD-7B6B-3352C802CE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5925AE14-FC5E-D420-9B4D-CA842F21A4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279E19FE-5429-C48E-1D82-1725F4257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11F9F-54CD-4BFE-A6A0-539F953BB650}" type="datetimeFigureOut">
              <a:rPr lang="zh-TW" altLang="en-US" smtClean="0"/>
              <a:t>2026/7/24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B1A0C70-AC93-CAAA-3FE1-8870A785C4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4B9BA87-05F6-DF50-52B0-5FA618464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443C2-599D-4D43-9043-CC32F5AF4E4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642500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F8FAEAD-4D6B-05E3-A0A9-283732DA73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3D7D5625-FD30-715F-76F9-602E1A73F8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75F315A-21B6-D554-0D4E-8C69D528FD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11F9F-54CD-4BFE-A6A0-539F953BB650}" type="datetimeFigureOut">
              <a:rPr lang="zh-TW" altLang="en-US" smtClean="0"/>
              <a:t>2026/7/24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15584D8C-BF7F-BB7E-8026-800E73BF3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1117B78-EDFD-3203-79FB-022913B53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443C2-599D-4D43-9043-CC32F5AF4E4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062037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85F245DB-DD36-FAEA-AF94-6B1F8905AAF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362499ED-42A1-78A5-F2F3-1A70BD8EA3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2F311258-6713-7BCD-5167-477FB24808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11F9F-54CD-4BFE-A6A0-539F953BB650}" type="datetimeFigureOut">
              <a:rPr lang="zh-TW" altLang="en-US" smtClean="0"/>
              <a:t>2026/7/24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0D3CB0C-7005-AEF8-FF2F-FB84BFF88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D9B4FA4-5CC4-61ED-D853-F9BC6DCF31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443C2-599D-4D43-9043-CC32F5AF4E4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79200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23CBFD6-1F3B-3527-6DF2-FCFDAFD55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90C80F8-BE90-BBA3-A78B-8071752FB9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25C77A61-4791-D336-FCE1-8235D785F7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11F9F-54CD-4BFE-A6A0-539F953BB650}" type="datetimeFigureOut">
              <a:rPr lang="zh-TW" altLang="en-US" smtClean="0"/>
              <a:t>2026/7/24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86F0E48-04A2-D7A9-E249-DA1EF1AF36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84B1CBB-4188-7A2C-9832-F4AD5F244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443C2-599D-4D43-9043-CC32F5AF4E4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14240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8057B35-1C8A-51FB-4D1C-E72213D30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E4514276-6A4B-7922-762F-BDEDF38E30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507AFEF-0E67-857B-DD2B-E359C7CB17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11F9F-54CD-4BFE-A6A0-539F953BB650}" type="datetimeFigureOut">
              <a:rPr lang="zh-TW" altLang="en-US" smtClean="0"/>
              <a:t>2026/7/24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B361A67-E6B9-7FA3-7C5F-AB1C882B0C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8255289-DB58-F0FF-8C5D-07856AFFF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443C2-599D-4D43-9043-CC32F5AF4E4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38611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8F5E650-06B2-F883-0F3D-E682087D61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967A7C4-D0F2-4964-B681-9F1F7B1F5B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F7DA2806-91E3-ED4D-DCF0-64FDE1CD84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1FAA46C1-3D34-15FB-0F71-436FF1590E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11F9F-54CD-4BFE-A6A0-539F953BB650}" type="datetimeFigureOut">
              <a:rPr lang="zh-TW" altLang="en-US" smtClean="0"/>
              <a:t>2026/7/24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648FBEBA-DA4C-146A-D35B-76827F431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525603F2-C614-40F7-54AE-C4BA7553D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443C2-599D-4D43-9043-CC32F5AF4E4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4232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027EF83-1D21-2E4C-F664-7AEBB90BF7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632293B1-B77A-E26D-B7AE-0FEBAB13FE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E2576C35-882D-5375-2700-E4C461F930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9A84A4DB-7775-F314-158A-B2161C01EE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F757DAAC-AB30-7437-3859-FE9AADB68D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3B629576-2F06-9E72-FB83-D14F544A2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11F9F-54CD-4BFE-A6A0-539F953BB650}" type="datetimeFigureOut">
              <a:rPr lang="zh-TW" altLang="en-US" smtClean="0"/>
              <a:t>2026/7/24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3FE5DA5D-DFE3-930F-C135-A996D243D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4607F607-731D-3489-F53B-8F5BCF0A49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443C2-599D-4D43-9043-CC32F5AF4E4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050146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7102BA9-70B1-DB37-0C1A-BC9BDFD302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FC507BB2-2BFE-8344-78C4-C3883D899C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11F9F-54CD-4BFE-A6A0-539F953BB650}" type="datetimeFigureOut">
              <a:rPr lang="zh-TW" altLang="en-US" smtClean="0"/>
              <a:t>2026/7/24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B998F8C4-18B4-69E5-5D91-0BEDA9E5C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BCBE8093-DB2A-4F4E-6F10-918A915C52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443C2-599D-4D43-9043-CC32F5AF4E4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913818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40BD6A7E-EF87-E751-B698-587AF8E23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11F9F-54CD-4BFE-A6A0-539F953BB650}" type="datetimeFigureOut">
              <a:rPr lang="zh-TW" altLang="en-US" smtClean="0"/>
              <a:t>2026/7/24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E1D8ABC3-B9ED-B8B3-7E0D-FA4C064C3F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FA233071-9D12-96EE-AB4A-1EB909B8BA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443C2-599D-4D43-9043-CC32F5AF4E4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00220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74F0C92-6716-4B96-0A63-702462119B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111D1F5-9BCE-9D4A-0193-68302A01A7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FFD6A854-EEDD-80E2-D767-851827DE7E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7F3FB588-44C6-9987-D2C0-AE4EDD064B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11F9F-54CD-4BFE-A6A0-539F953BB650}" type="datetimeFigureOut">
              <a:rPr lang="zh-TW" altLang="en-US" smtClean="0"/>
              <a:t>2026/7/24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E8CD8E64-1236-7B58-E365-BF97458FB7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859E4484-8204-55A7-9A2D-3F92F2B61A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443C2-599D-4D43-9043-CC32F5AF4E4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73795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433A553-BD58-4D24-779D-18A021F011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FE1D9120-BA9A-34FA-40F6-3A4C735A1BE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67170F96-BDE3-3641-A1F2-D4230D4947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69F5E130-1475-456E-6ABE-D6C1C39EB2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11F9F-54CD-4BFE-A6A0-539F953BB650}" type="datetimeFigureOut">
              <a:rPr lang="zh-TW" altLang="en-US" smtClean="0"/>
              <a:t>2026/7/24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EB7371D6-643C-EF8D-8ACE-AEF8E6924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5568D79D-8B5E-3B63-5BFE-89CC07966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443C2-599D-4D43-9043-CC32F5AF4E4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4685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A3731592-D2F4-FEE5-2783-7AC0B2C992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4DF35667-DE6E-AAE9-2534-B66A64F00A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5C243BB8-F6E0-B38C-08F0-98A3798942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0A11F9F-54CD-4BFE-A6A0-539F953BB650}" type="datetimeFigureOut">
              <a:rPr lang="zh-TW" altLang="en-US" smtClean="0"/>
              <a:t>2026/7/24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91C6849-7922-3120-E499-DBD0FBB6B6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A64833A-E349-E53B-C7CB-B89F18052F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9E443C2-599D-4D43-9043-CC32F5AF4E4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20227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39F1FF23-8CEE-D861-5BC8-CB87BABCA6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8291" y="822760"/>
            <a:ext cx="10991272" cy="5934698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1E31C54A-BE2B-B265-753D-98C84470EA05}"/>
              </a:ext>
            </a:extLst>
          </p:cNvPr>
          <p:cNvSpPr txBox="1"/>
          <p:nvPr/>
        </p:nvSpPr>
        <p:spPr>
          <a:xfrm>
            <a:off x="369455" y="110836"/>
            <a:ext cx="2992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權限 </a:t>
            </a:r>
            <a:r>
              <a:rPr lang="en-US" altLang="zh-TW" dirty="0"/>
              <a:t>&gt; </a:t>
            </a:r>
            <a:r>
              <a:rPr lang="zh-TW" altLang="en-US" dirty="0"/>
              <a:t>下方紅框要顯示中文</a:t>
            </a:r>
          </a:p>
        </p:txBody>
      </p:sp>
    </p:spTree>
    <p:extLst>
      <p:ext uri="{BB962C8B-B14F-4D97-AF65-F5344CB8AC3E}">
        <p14:creationId xmlns:p14="http://schemas.microsoft.com/office/powerpoint/2010/main" val="24872805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>
            <a:extLst>
              <a:ext uri="{FF2B5EF4-FFF2-40B4-BE49-F238E27FC236}">
                <a16:creationId xmlns:a16="http://schemas.microsoft.com/office/drawing/2014/main" id="{F2D27481-E3A3-EC89-21DC-624EEEAE8A7E}"/>
              </a:ext>
            </a:extLst>
          </p:cNvPr>
          <p:cNvSpPr txBox="1"/>
          <p:nvPr/>
        </p:nvSpPr>
        <p:spPr>
          <a:xfrm>
            <a:off x="1154545" y="521900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200" kern="1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新增部門的</a:t>
            </a:r>
            <a:r>
              <a:rPr lang="en-US" altLang="zh-TW" sz="1200" kern="1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WEB</a:t>
            </a:r>
          </a:p>
          <a:p>
            <a:endParaRPr lang="en-US" altLang="zh-TW" sz="1200" kern="100" dirty="0">
              <a:latin typeface="Aptos" panose="020B000402020202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endParaRPr lang="en-US" altLang="zh-TW" sz="1200" kern="100" dirty="0">
              <a:latin typeface="Aptos" panose="020B000402020202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66047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279CB6E8-F778-ED5F-3743-701675E0C0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045" y="606876"/>
            <a:ext cx="10106719" cy="6251123"/>
          </a:xfrm>
          <a:prstGeom prst="rect">
            <a:avLst/>
          </a:prstGeom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74C31F7C-6A3F-91DD-FE67-0D27B40F2F2D}"/>
              </a:ext>
            </a:extLst>
          </p:cNvPr>
          <p:cNvSpPr txBox="1"/>
          <p:nvPr/>
        </p:nvSpPr>
        <p:spPr>
          <a:xfrm>
            <a:off x="369455" y="110836"/>
            <a:ext cx="2992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增加搜尋   人名</a:t>
            </a:r>
            <a:r>
              <a:rPr lang="en-US" altLang="zh-TW" dirty="0"/>
              <a:t>/</a:t>
            </a:r>
            <a:r>
              <a:rPr lang="zh-TW" altLang="en-US" dirty="0"/>
              <a:t>編號</a:t>
            </a:r>
          </a:p>
        </p:txBody>
      </p:sp>
    </p:spTree>
    <p:extLst>
      <p:ext uri="{BB962C8B-B14F-4D97-AF65-F5344CB8AC3E}">
        <p14:creationId xmlns:p14="http://schemas.microsoft.com/office/powerpoint/2010/main" val="11154923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D1B27F1B-1B86-EC90-8A4E-999170E82B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5201" y="614225"/>
            <a:ext cx="9434509" cy="5872321"/>
          </a:xfrm>
          <a:prstGeom prst="rect">
            <a:avLst/>
          </a:prstGeom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B4F597D5-47D5-1AB3-FE04-956AAE7DE8AD}"/>
              </a:ext>
            </a:extLst>
          </p:cNvPr>
          <p:cNvSpPr txBox="1"/>
          <p:nvPr/>
        </p:nvSpPr>
        <p:spPr>
          <a:xfrm>
            <a:off x="138546" y="226399"/>
            <a:ext cx="4193310" cy="369331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zh-TW" altLang="en-US" sz="12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一、機台狀態改成  </a:t>
            </a:r>
            <a:r>
              <a:rPr lang="en-US" altLang="zh-TW" sz="12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&gt;&gt;</a:t>
            </a:r>
            <a:r>
              <a:rPr lang="zh-TW" altLang="en-US" sz="12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  如果有</a:t>
            </a:r>
            <a:r>
              <a:rPr lang="en-US" altLang="zh-TW" sz="12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SP</a:t>
            </a:r>
            <a:r>
              <a:rPr lang="zh-TW" altLang="en-US" sz="12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會影響記得拿以前的狀態來改</a:t>
            </a:r>
            <a:r>
              <a:rPr lang="en-US" altLang="zh-TW" sz="12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….</a:t>
            </a:r>
          </a:p>
          <a:p>
            <a:pPr marL="228600" indent="-228600">
              <a:buAutoNum type="arabicPeriod"/>
            </a:pPr>
            <a:r>
              <a:rPr lang="zh-TW" altLang="zh-TW" sz="1200" dirty="0">
                <a:solidFill>
                  <a:srgbClr val="FF0000"/>
                </a:solidFill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上線</a:t>
            </a:r>
            <a:r>
              <a:rPr lang="en-US" altLang="zh-TW" sz="1200" dirty="0">
                <a:solidFill>
                  <a:srgbClr val="FF0000"/>
                </a:solidFill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 : </a:t>
            </a:r>
            <a:r>
              <a:rPr lang="zh-TW" altLang="zh-TW" sz="1200" dirty="0">
                <a:solidFill>
                  <a:srgbClr val="FF0000"/>
                </a:solidFill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開始生產</a:t>
            </a:r>
            <a:r>
              <a:rPr lang="zh-TW" altLang="en-US" sz="1200" dirty="0">
                <a:solidFill>
                  <a:srgbClr val="FF0000"/>
                </a:solidFill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   </a:t>
            </a:r>
            <a:r>
              <a:rPr lang="en-US" altLang="zh-TW" sz="1200" dirty="0">
                <a:solidFill>
                  <a:srgbClr val="FF0000"/>
                </a:solidFill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(</a:t>
            </a:r>
            <a:r>
              <a:rPr lang="zh-TW" altLang="en-US" sz="1200" dirty="0">
                <a:solidFill>
                  <a:srgbClr val="FF0000"/>
                </a:solidFill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把待機改中文顯示</a:t>
            </a:r>
            <a:r>
              <a:rPr lang="en-US" altLang="zh-TW" sz="1200" dirty="0">
                <a:solidFill>
                  <a:srgbClr val="FF0000"/>
                </a:solidFill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)</a:t>
            </a:r>
          </a:p>
          <a:p>
            <a:r>
              <a:rPr lang="en-US" altLang="zh-TW" sz="12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2. </a:t>
            </a:r>
            <a:r>
              <a:rPr lang="zh-TW" altLang="zh-TW" sz="12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下線</a:t>
            </a:r>
            <a:r>
              <a:rPr lang="en-US" altLang="zh-TW" sz="12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 : </a:t>
            </a:r>
            <a:r>
              <a:rPr lang="zh-TW" altLang="zh-TW" sz="12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關機</a:t>
            </a:r>
            <a:endParaRPr lang="en-US" altLang="zh-TW" sz="1200" dirty="0">
              <a:effectLst/>
              <a:latin typeface="Aptos" panose="020B000402020202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r>
              <a:rPr lang="en-US" altLang="zh-TW" sz="12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3. </a:t>
            </a:r>
            <a:r>
              <a:rPr lang="zh-TW" altLang="zh-TW" sz="12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調機</a:t>
            </a:r>
            <a:r>
              <a:rPr lang="en-US" altLang="zh-TW" sz="12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 : </a:t>
            </a:r>
            <a:r>
              <a:rPr lang="zh-TW" altLang="zh-TW" sz="12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暖機</a:t>
            </a:r>
            <a:r>
              <a:rPr lang="en-US" altLang="zh-TW" sz="12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(</a:t>
            </a:r>
            <a:r>
              <a:rPr lang="zh-TW" altLang="zh-TW" sz="12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啟動</a:t>
            </a:r>
            <a:r>
              <a:rPr lang="en-US" altLang="zh-TW" sz="12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)</a:t>
            </a:r>
          </a:p>
          <a:p>
            <a:r>
              <a:rPr lang="en-US" altLang="zh-TW" sz="12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4. </a:t>
            </a:r>
            <a:r>
              <a:rPr lang="zh-TW" altLang="zh-TW" sz="12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故障</a:t>
            </a:r>
            <a:r>
              <a:rPr lang="en-US" altLang="zh-TW" sz="12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 : </a:t>
            </a:r>
            <a:r>
              <a:rPr lang="zh-TW" altLang="zh-TW" sz="12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設備故障無法使用</a:t>
            </a:r>
            <a:endParaRPr lang="en-US" altLang="zh-TW" sz="1200" dirty="0">
              <a:effectLst/>
              <a:latin typeface="Aptos" panose="020B000402020202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r>
              <a:rPr lang="en-US" altLang="zh-TW" sz="12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5. </a:t>
            </a:r>
            <a:r>
              <a:rPr lang="zh-TW" altLang="zh-TW" sz="12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借機</a:t>
            </a:r>
            <a:r>
              <a:rPr lang="en-US" altLang="zh-TW" sz="12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 : </a:t>
            </a:r>
            <a:r>
              <a:rPr lang="zh-TW" altLang="zh-TW" sz="12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其他部門使用機台</a:t>
            </a:r>
            <a:endParaRPr lang="en-US" altLang="zh-TW" sz="1200" dirty="0">
              <a:effectLst/>
              <a:latin typeface="Aptos" panose="020B000402020202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r>
              <a:rPr lang="en-US" altLang="zh-TW" sz="12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6. </a:t>
            </a:r>
            <a:r>
              <a:rPr lang="zh-TW" altLang="zh-TW" sz="12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保養</a:t>
            </a:r>
            <a:r>
              <a:rPr lang="en-US" altLang="zh-TW" sz="12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 : </a:t>
            </a:r>
            <a:r>
              <a:rPr lang="zh-TW" altLang="zh-TW" sz="12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特殊狀況</a:t>
            </a:r>
            <a:r>
              <a:rPr lang="en-US" altLang="zh-TW" sz="12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(</a:t>
            </a:r>
            <a:r>
              <a:rPr lang="zh-TW" altLang="zh-TW" sz="12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例如</a:t>
            </a:r>
            <a:r>
              <a:rPr lang="en-US" altLang="zh-TW" sz="12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: </a:t>
            </a:r>
            <a:r>
              <a:rPr lang="zh-TW" altLang="zh-TW" sz="12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廠商來保養</a:t>
            </a:r>
            <a:r>
              <a:rPr lang="en-US" altLang="zh-TW" sz="12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)</a:t>
            </a:r>
          </a:p>
          <a:p>
            <a:r>
              <a:rPr lang="en-US" altLang="zh-TW" sz="12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7. </a:t>
            </a:r>
            <a:r>
              <a:rPr lang="zh-TW" altLang="zh-TW" sz="12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維修</a:t>
            </a:r>
            <a:r>
              <a:rPr lang="en-US" altLang="zh-TW" sz="12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 : </a:t>
            </a:r>
            <a:r>
              <a:rPr lang="zh-TW" altLang="zh-TW" sz="12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機台維修中</a:t>
            </a:r>
            <a:endParaRPr lang="en-US" altLang="zh-TW" sz="1200" dirty="0">
              <a:effectLst/>
              <a:latin typeface="Aptos" panose="020B000402020202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r>
              <a:rPr lang="en-US" altLang="zh-TW" sz="12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8. </a:t>
            </a:r>
            <a:r>
              <a:rPr lang="zh-TW" altLang="zh-TW" sz="12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備機</a:t>
            </a:r>
            <a:r>
              <a:rPr lang="en-US" altLang="zh-TW" sz="12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 : </a:t>
            </a:r>
            <a:r>
              <a:rPr lang="zh-TW" altLang="zh-TW" sz="12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備用機台</a:t>
            </a:r>
            <a:r>
              <a:rPr lang="en-US" altLang="zh-TW" sz="12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 (</a:t>
            </a:r>
            <a:r>
              <a:rPr lang="zh-TW" altLang="zh-TW" sz="12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未上線</a:t>
            </a:r>
            <a:r>
              <a:rPr lang="en-US" altLang="zh-TW" sz="12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)</a:t>
            </a:r>
          </a:p>
          <a:p>
            <a:r>
              <a:rPr lang="en-US" altLang="zh-TW" sz="1200" dirty="0"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9.</a:t>
            </a:r>
            <a:r>
              <a:rPr lang="zh-TW" altLang="en-US" sz="1200" dirty="0">
                <a:solidFill>
                  <a:srgbClr val="FF0000"/>
                </a:solidFill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運轉中保留</a:t>
            </a:r>
            <a:endParaRPr lang="en-US" altLang="zh-TW" sz="1200" dirty="0">
              <a:solidFill>
                <a:srgbClr val="FF0000"/>
              </a:solidFill>
              <a:latin typeface="Aptos" panose="020B000402020202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endParaRPr lang="en-US" altLang="zh-TW" sz="1200" dirty="0">
              <a:latin typeface="Aptos" panose="020B000402020202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r>
              <a:rPr lang="zh-TW" altLang="en-US" sz="1200" dirty="0"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*</a:t>
            </a:r>
            <a:r>
              <a:rPr lang="en-US" altLang="zh-TW" sz="1200" dirty="0"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APP</a:t>
            </a:r>
            <a:r>
              <a:rPr lang="zh-TW" altLang="en-US" sz="1200" dirty="0"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除上述紅色狀態</a:t>
            </a:r>
            <a:r>
              <a:rPr lang="en-US" altLang="zh-TW" sz="1200" dirty="0"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,</a:t>
            </a:r>
            <a:r>
              <a:rPr lang="zh-TW" altLang="en-US" sz="1200" dirty="0"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其餘報工時機台都不顯示</a:t>
            </a:r>
            <a:endParaRPr lang="en-US" altLang="zh-TW" sz="1200" dirty="0">
              <a:latin typeface="Aptos" panose="020B000402020202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endParaRPr lang="en-US" altLang="zh-TW" sz="1200" dirty="0">
              <a:latin typeface="Aptos" panose="020B000402020202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endParaRPr lang="en-US" altLang="zh-TW" sz="1200" dirty="0">
              <a:latin typeface="Aptos" panose="020B000402020202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r>
              <a:rPr lang="zh-TW" altLang="en-US" sz="1200" dirty="0"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二、</a:t>
            </a:r>
            <a:endParaRPr lang="en-US" altLang="zh-TW" sz="1200" dirty="0">
              <a:latin typeface="Aptos" panose="020B000402020202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r>
              <a:rPr lang="zh-TW" altLang="zh-TW" sz="1200" dirty="0"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線上人員每天一早會將下線設備批次修改成上線狀態</a:t>
            </a:r>
            <a:endParaRPr lang="en-US" altLang="zh-TW" sz="1200" dirty="0">
              <a:latin typeface="Aptos" panose="020B000402020202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r>
              <a:rPr lang="zh-TW" altLang="en-US" sz="1200" dirty="0"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批次    只改上線改下線</a:t>
            </a:r>
            <a:endParaRPr lang="en-US" altLang="zh-TW" sz="1200" dirty="0">
              <a:latin typeface="Aptos" panose="020B000402020202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64186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64F9F5F5-2A17-3701-2FEC-E4E4EB98AE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905" y="781638"/>
            <a:ext cx="9849586" cy="6076361"/>
          </a:xfrm>
          <a:prstGeom prst="rect">
            <a:avLst/>
          </a:prstGeom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4286AE48-4B8B-24D9-FBD3-8703FA4A9379}"/>
              </a:ext>
            </a:extLst>
          </p:cNvPr>
          <p:cNvSpPr txBox="1"/>
          <p:nvPr/>
        </p:nvSpPr>
        <p:spPr>
          <a:xfrm>
            <a:off x="138546" y="226399"/>
            <a:ext cx="4193310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zh-TW" altLang="en-US" dirty="0"/>
              <a:t>多一個</a:t>
            </a:r>
            <a:r>
              <a:rPr lang="en-US" altLang="zh-TW" dirty="0"/>
              <a:t>button</a:t>
            </a:r>
            <a:r>
              <a:rPr lang="zh-TW" altLang="en-US" dirty="0"/>
              <a:t>按鈕  </a:t>
            </a:r>
            <a:r>
              <a:rPr lang="en-US" altLang="zh-TW" dirty="0"/>
              <a:t>&lt;</a:t>
            </a:r>
            <a:r>
              <a:rPr lang="zh-TW" altLang="en-US" dirty="0"/>
              <a:t>查看</a:t>
            </a:r>
            <a:r>
              <a:rPr lang="en-US" altLang="zh-TW" dirty="0"/>
              <a:t>&gt;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4329867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57E6CE2F-B116-05BC-77B1-EEB884D379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5455" y="1309131"/>
            <a:ext cx="10145582" cy="5372751"/>
          </a:xfrm>
          <a:prstGeom prst="rect">
            <a:avLst/>
          </a:prstGeom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F68537A4-03B9-4BED-5E27-B83ACDD6E805}"/>
              </a:ext>
            </a:extLst>
          </p:cNvPr>
          <p:cNvSpPr txBox="1"/>
          <p:nvPr/>
        </p:nvSpPr>
        <p:spPr>
          <a:xfrm>
            <a:off x="692727" y="467768"/>
            <a:ext cx="6096000" cy="6091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zh-TW" altLang="en-US" sz="1200" kern="1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模具主檔    新增一欄位 綁訂機台     綁訂機台  跟  綁訂角色</a:t>
            </a:r>
            <a:endParaRPr lang="en-US" altLang="zh-TW" sz="1200" kern="100" dirty="0">
              <a:effectLst/>
              <a:latin typeface="Aptos" panose="020B000402020202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zh-TW" altLang="en-US" sz="1200" kern="1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一台機檯   三種角色  精刀  粗刀  中刀    </a:t>
            </a:r>
            <a:endParaRPr lang="zh-TW" altLang="zh-TW" sz="1200" kern="100" dirty="0">
              <a:effectLst/>
              <a:latin typeface="Aptos" panose="020B000402020202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61810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4C718E7-565F-CF01-4551-968303D498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55725"/>
            <a:ext cx="10515600" cy="4351338"/>
          </a:xfrm>
        </p:spPr>
        <p:txBody>
          <a:bodyPr/>
          <a:lstStyle/>
          <a:p>
            <a:r>
              <a:rPr lang="zh-TW" altLang="en-US" dirty="0"/>
              <a:t>工單的     </a:t>
            </a:r>
            <a:r>
              <a:rPr lang="zh-TW" altLang="en-US" dirty="0">
                <a:highlight>
                  <a:srgbClr val="FFFF00"/>
                </a:highlight>
              </a:rPr>
              <a:t>新增工單 </a:t>
            </a:r>
            <a:r>
              <a:rPr lang="en-US" altLang="zh-TW" dirty="0">
                <a:highlight>
                  <a:srgbClr val="FFFF00"/>
                </a:highlight>
              </a:rPr>
              <a:t>.  </a:t>
            </a:r>
            <a:r>
              <a:rPr lang="zh-TW" altLang="en-US" dirty="0">
                <a:highlight>
                  <a:srgbClr val="FFFF00"/>
                </a:highlight>
              </a:rPr>
              <a:t>修改工單</a:t>
            </a:r>
            <a:endParaRPr lang="en-US" altLang="zh-TW" dirty="0">
              <a:highlight>
                <a:srgbClr val="FFFF00"/>
              </a:highlight>
            </a:endParaRPr>
          </a:p>
          <a:p>
            <a:endParaRPr lang="en-US" altLang="zh-TW" dirty="0"/>
          </a:p>
          <a:p>
            <a:r>
              <a:rPr lang="zh-TW" altLang="zh-TW" dirty="0"/>
              <a:t>生產管理</a:t>
            </a:r>
            <a:r>
              <a:rPr lang="en-US" altLang="zh-TW" dirty="0"/>
              <a:t> : </a:t>
            </a:r>
            <a:r>
              <a:rPr lang="zh-TW" altLang="zh-TW" dirty="0"/>
              <a:t>可以新增工單</a:t>
            </a:r>
            <a:r>
              <a:rPr lang="en-US" altLang="zh-TW" dirty="0"/>
              <a:t>/</a:t>
            </a:r>
            <a:r>
              <a:rPr lang="zh-TW" altLang="zh-TW" dirty="0"/>
              <a:t>修改規格</a:t>
            </a:r>
            <a:r>
              <a:rPr lang="en-US" altLang="zh-TW" dirty="0"/>
              <a:t>/</a:t>
            </a:r>
            <a:r>
              <a:rPr lang="zh-TW" altLang="zh-TW" dirty="0"/>
              <a:t>修改量測</a:t>
            </a:r>
            <a:r>
              <a:rPr lang="en-US" altLang="zh-TW" dirty="0"/>
              <a:t>/ : </a:t>
            </a:r>
            <a:r>
              <a:rPr lang="zh-TW" altLang="zh-TW" dirty="0"/>
              <a:t>可以自行新增一筆工單，依序輸入以下資訊，工單編號、產品編號、客戶、顏色、是否需要電漿、雷刻號碼、半成品和成品</a:t>
            </a:r>
            <a:r>
              <a:rPr lang="en-US" altLang="zh-TW" dirty="0"/>
              <a:t>BC</a:t>
            </a:r>
            <a:r>
              <a:rPr lang="zh-TW" altLang="zh-TW" dirty="0"/>
              <a:t>數值、</a:t>
            </a:r>
            <a:r>
              <a:rPr lang="en-US" altLang="zh-TW" dirty="0"/>
              <a:t>Power</a:t>
            </a:r>
            <a:r>
              <a:rPr lang="zh-TW" altLang="zh-TW" dirty="0"/>
              <a:t>、</a:t>
            </a:r>
            <a:r>
              <a:rPr lang="en-US" altLang="zh-TW" dirty="0"/>
              <a:t>TC</a:t>
            </a:r>
            <a:r>
              <a:rPr lang="zh-TW" altLang="zh-TW" dirty="0"/>
              <a:t>數值等。設定完新增厚這筆工單可以執行</a:t>
            </a:r>
            <a:r>
              <a:rPr lang="en-US" altLang="zh-TW" dirty="0"/>
              <a:t>APP</a:t>
            </a:r>
            <a:r>
              <a:rPr lang="zh-TW" altLang="zh-TW" dirty="0"/>
              <a:t>報工系統上的站點操作，當鏡片量測數值需要修改時，先查詢該工單，搜尋後點選修改規格欄位，可進入修改，最後執行確認儲存。修改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0709455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8EA014D-3E90-BF12-34C9-2AD78811E7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kern="100" dirty="0">
                <a:latin typeface="Aptos" panose="020B0004020202020204" pitchFamily="34" charset="0"/>
                <a:cs typeface="Times New Roman" panose="02020603050405020304" pitchFamily="18" charset="0"/>
              </a:rPr>
              <a:t>新增設備維護主檔</a:t>
            </a:r>
            <a:endParaRPr lang="en-US" altLang="zh-TW" kern="100" dirty="0"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US" altLang="zh-TW" dirty="0"/>
          </a:p>
          <a:p>
            <a:r>
              <a:rPr lang="zh-TW" altLang="zh-TW" dirty="0"/>
              <a:t>之前未中毒的</a:t>
            </a:r>
            <a:r>
              <a:rPr lang="en-US" altLang="zh-TW" dirty="0"/>
              <a:t>MES</a:t>
            </a:r>
            <a:r>
              <a:rPr lang="zh-TW" altLang="zh-TW" dirty="0"/>
              <a:t>功能中有機台維護功能可以修改報修區域、報修原因、緊急程度。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8679272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345</Words>
  <Application>Microsoft Office PowerPoint</Application>
  <PresentationFormat>寬螢幕</PresentationFormat>
  <Paragraphs>30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2" baseType="lpstr">
      <vt:lpstr>Aptos</vt:lpstr>
      <vt:lpstr>Aptos Display</vt:lpstr>
      <vt:lpstr>Arial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Administrator</dc:creator>
  <cp:lastModifiedBy>Administrator</cp:lastModifiedBy>
  <cp:revision>8</cp:revision>
  <dcterms:created xsi:type="dcterms:W3CDTF">2026-07-24T01:08:50Z</dcterms:created>
  <dcterms:modified xsi:type="dcterms:W3CDTF">2026-07-24T08:44:07Z</dcterms:modified>
</cp:coreProperties>
</file>