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98" r:id="rId4"/>
    <p:sldId id="280" r:id="rId5"/>
    <p:sldId id="295" r:id="rId6"/>
    <p:sldId id="296" r:id="rId7"/>
    <p:sldId id="292" r:id="rId8"/>
    <p:sldId id="297" r:id="rId9"/>
    <p:sldId id="289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0" autoAdjust="0"/>
  </p:normalViewPr>
  <p:slideViewPr>
    <p:cSldViewPr snapToGrid="0">
      <p:cViewPr varScale="1">
        <p:scale>
          <a:sx n="107" d="100"/>
          <a:sy n="107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0F6884-4C53-BA08-9477-978CF3EFA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25C17AB-9F60-7442-CACB-EC59E07C4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37DC16-5930-5011-C4EA-0A95FB8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628C6D-0C3E-B567-3023-DB96ADB6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3B0C8-AE60-C725-DF4D-8EBBF880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2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AE007-D3A0-D6CD-C2FA-8358E6C9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B19024-5204-1BE7-9BA3-9BDC42D3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9C5233-C888-0E62-68A6-1E3A40C8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2742FE-E485-6AD5-A894-5995E45F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E54365-7BF4-2006-0086-4C1D9798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13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8A50B8-713C-FD81-800F-1B28AC13D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8DC84A-8766-C0B6-DB8C-D73915EE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7267D9-7D3C-A7C8-0467-D0279ACC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49B984-3739-AB86-F90F-6C804C38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6E833E-54B7-461D-FF02-2A5F9D6B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4168D1-52B6-F075-A3FC-464267FF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0F859-1540-85B2-3B0A-2FA7A610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10A26E-B9CA-F74F-B684-B20DBA7B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1E4F07-A4B2-7191-1BF9-A97C5331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592908-6080-BC30-86CD-A3D5F4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0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914E0-A712-F815-1E0B-6CDC238A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24746-5FD0-D13B-1BC8-B9B329C1C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D9D6D2-4BF6-EAE3-9D03-A0AEC77F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C94406-BFA3-A203-4004-D8B31F0C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E3FF13-6A70-8D4A-291B-DC0A05C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4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9F1AB-993A-7151-A457-D4F388C8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F9FE95-FE99-2C18-1A84-CCF9DF2BD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CCBDEE-0C90-463B-0F4C-119CC186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04A7E-6F09-87CC-715C-CAD287C2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2F8027-40DA-C4FB-99D1-1420431D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713A8-FA08-D29A-E761-42A9A9A3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2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C8E28-959A-3E43-DFE8-862C44C8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918FB2-93F7-AAC8-B119-EF5827785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501D35-3654-A306-1A84-E8B414CD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3807A3-CA68-2A06-AE54-C02CEC6C0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C8E9A1-47E2-BB49-35E6-C22837FE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F3AC5E0-43D0-7C6B-12D1-15EFCD8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641BA3-D4AD-74F7-D851-FD157F9D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58BE76-29CC-8869-1BDE-B914BE6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72EF1-8B24-F82C-A8C9-4FE4F31E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123D2C5-E53D-4EEF-38B7-EBEF9C2B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03814D-785F-F795-0AA7-386491E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21A427-9ACA-32E7-3115-B31505F9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4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3B7D51A-019A-2115-C6E0-7C1228D3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B4D577-C192-39A3-E50A-8E1A815E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48ABC3-655F-20FC-DF7D-CA3241EF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E3164-8377-08C5-09FF-6FA56BFA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1A594B-879B-AB51-6452-6926A51C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BFA96-DFD0-C808-15B1-104E901B3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8FB9408-C3E7-D676-DFB2-78F2E1BD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5094FC-E44D-0AA3-BA7C-6DABFD7E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1354E-0C06-EA1C-D1F2-8C936EE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90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D655E7-CBF5-CE7E-2994-3994A2E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8D2FC47-D53E-9192-F89A-2A1B56D92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552A6-973F-0C58-4388-04DF9F3F7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E05B079-C8FF-41F1-C63D-DE0F7F8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6DB19D-E5A7-CD68-A6C5-BE062B28A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F48372-F7F1-29CC-D1F6-DC3FC9B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2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F04676-B333-9F61-6A9C-E12DC3CA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930854-45CB-5DCC-91A3-32E4FFD3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D6ED0E-7C1E-CF1B-0EA9-60AD16BD9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DB700-1332-4C70-A27F-6AC024CE24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433438-9998-1894-36EF-7DFE2C46B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E896B2-E6FC-069C-BA42-AE313CAE2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198841E-BEC4-4C23-A44F-803A0ADBCB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496" y="1102936"/>
            <a:ext cx="8115371" cy="5674501"/>
          </a:xfrm>
          <a:prstGeom prst="rect">
            <a:avLst/>
          </a:prstGeom>
        </p:spPr>
      </p:pic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4463B9A-8028-69AB-D6D4-B037618C2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8945620"/>
              </p:ext>
            </p:extLst>
          </p:nvPr>
        </p:nvGraphicFramePr>
        <p:xfrm>
          <a:off x="341746" y="117189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2026/07/17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倉庫發料作業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sp>
        <p:nvSpPr>
          <p:cNvPr id="14" name="矩形: 剪去對角角落 13">
            <a:extLst>
              <a:ext uri="{FF2B5EF4-FFF2-40B4-BE49-F238E27FC236}">
                <a16:creationId xmlns:a16="http://schemas.microsoft.com/office/drawing/2014/main" id="{1F6CFC77-148E-4D23-9882-EEF12713C94D}"/>
              </a:ext>
            </a:extLst>
          </p:cNvPr>
          <p:cNvSpPr/>
          <p:nvPr/>
        </p:nvSpPr>
        <p:spPr>
          <a:xfrm>
            <a:off x="2700780" y="2303448"/>
            <a:ext cx="914400" cy="292230"/>
          </a:xfrm>
          <a:prstGeom prst="snip2DiagRect">
            <a:avLst>
              <a:gd name="adj1" fmla="val 50000"/>
              <a:gd name="adj2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>
                <a:solidFill>
                  <a:sysClr val="windowText" lastClr="000000"/>
                </a:solidFill>
              </a:rPr>
              <a:t>可選填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3966846-BEBD-47F0-AC2D-241A3D76AA73}"/>
              </a:ext>
            </a:extLst>
          </p:cNvPr>
          <p:cNvSpPr/>
          <p:nvPr/>
        </p:nvSpPr>
        <p:spPr>
          <a:xfrm>
            <a:off x="2700780" y="2650801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invEventNo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646DCB1-A48E-4D2F-A2E8-9F5FF3D7243D}"/>
              </a:ext>
            </a:extLst>
          </p:cNvPr>
          <p:cNvSpPr/>
          <p:nvPr/>
        </p:nvSpPr>
        <p:spPr>
          <a:xfrm>
            <a:off x="2700780" y="3426188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createRemark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74801F3-0509-4308-BE80-30565BE24AAD}"/>
              </a:ext>
            </a:extLst>
          </p:cNvPr>
          <p:cNvSpPr/>
          <p:nvPr/>
        </p:nvSpPr>
        <p:spPr>
          <a:xfrm>
            <a:off x="5277517" y="2650801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 err="1">
                <a:solidFill>
                  <a:schemeClr val="tx1"/>
                </a:solidFill>
              </a:rPr>
              <a:t>actionDt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6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443D8632-705D-4FEE-9D9B-2D6C8238A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332" y="738909"/>
            <a:ext cx="5279573" cy="561938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3F9E37AE-1C62-4ABA-A8EA-F71CB1064C1A}"/>
              </a:ext>
            </a:extLst>
          </p:cNvPr>
          <p:cNvSpPr txBox="1"/>
          <p:nvPr/>
        </p:nvSpPr>
        <p:spPr>
          <a:xfrm>
            <a:off x="451864" y="1263594"/>
            <a:ext cx="1348656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Order List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CB93AEC-1656-4E9E-BAED-C05ACE43C561}"/>
              </a:ext>
            </a:extLst>
          </p:cNvPr>
          <p:cNvSpPr/>
          <p:nvPr/>
        </p:nvSpPr>
        <p:spPr>
          <a:xfrm>
            <a:off x="3308810" y="1318431"/>
            <a:ext cx="5137606" cy="83088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6456B51-0878-40D9-94FD-B5248447C6D8}"/>
              </a:ext>
            </a:extLst>
          </p:cNvPr>
          <p:cNvSpPr txBox="1"/>
          <p:nvPr/>
        </p:nvSpPr>
        <p:spPr>
          <a:xfrm>
            <a:off x="451864" y="2721258"/>
            <a:ext cx="2399909" cy="30777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web/warehouse/option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FB21884C-68AE-4D4D-B356-D10552F2F200}"/>
              </a:ext>
            </a:extLst>
          </p:cNvPr>
          <p:cNvSpPr/>
          <p:nvPr/>
        </p:nvSpPr>
        <p:spPr>
          <a:xfrm>
            <a:off x="3308810" y="4804183"/>
            <a:ext cx="2609654" cy="86649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59D6B4D4-BFFE-41EC-860D-2CA2995DEAC9}"/>
              </a:ext>
            </a:extLst>
          </p:cNvPr>
          <p:cNvSpPr txBox="1"/>
          <p:nvPr/>
        </p:nvSpPr>
        <p:spPr>
          <a:xfrm>
            <a:off x="451864" y="4168682"/>
            <a:ext cx="2399909" cy="307777"/>
          </a:xfrm>
          <a:prstGeom prst="rect">
            <a:avLst/>
          </a:pr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web/locator/option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1A12CBB2-39C0-41DB-B77A-9C82C85A6BFF}"/>
              </a:ext>
            </a:extLst>
          </p:cNvPr>
          <p:cNvSpPr/>
          <p:nvPr/>
        </p:nvSpPr>
        <p:spPr>
          <a:xfrm>
            <a:off x="5918464" y="4807801"/>
            <a:ext cx="2527952" cy="866493"/>
          </a:xfrm>
          <a:prstGeom prst="rect">
            <a:avLst/>
          </a:prstGeom>
          <a:noFill/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語音泡泡: 矩形 27">
            <a:extLst>
              <a:ext uri="{FF2B5EF4-FFF2-40B4-BE49-F238E27FC236}">
                <a16:creationId xmlns:a16="http://schemas.microsoft.com/office/drawing/2014/main" id="{ABF55992-FFC6-402C-B921-0F86E787AF50}"/>
              </a:ext>
            </a:extLst>
          </p:cNvPr>
          <p:cNvSpPr/>
          <p:nvPr/>
        </p:nvSpPr>
        <p:spPr>
          <a:xfrm>
            <a:off x="535757" y="3429000"/>
            <a:ext cx="1263192" cy="466265"/>
          </a:xfrm>
          <a:prstGeom prst="wedgeRectCallout">
            <a:avLst>
              <a:gd name="adj1" fmla="val -19349"/>
              <a:gd name="adj2" fmla="val 10003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ysClr val="windowText" lastClr="000000"/>
                </a:solidFill>
              </a:rPr>
              <a:t>選倉後打</a:t>
            </a:r>
            <a:endParaRPr lang="en-US" altLang="zh-TW" dirty="0">
              <a:solidFill>
                <a:sysClr val="windowText" lastClr="000000"/>
              </a:solidFill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DD8BB70F-11DC-4840-939C-A3265755BF97}"/>
              </a:ext>
            </a:extLst>
          </p:cNvPr>
          <p:cNvSpPr txBox="1"/>
          <p:nvPr/>
        </p:nvSpPr>
        <p:spPr>
          <a:xfrm>
            <a:off x="450293" y="1788279"/>
            <a:ext cx="1348656" cy="30777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Order Get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2086A28-31E9-46A6-A5B4-A7655190F89F}"/>
              </a:ext>
            </a:extLst>
          </p:cNvPr>
          <p:cNvSpPr/>
          <p:nvPr/>
        </p:nvSpPr>
        <p:spPr>
          <a:xfrm>
            <a:off x="3308810" y="2228618"/>
            <a:ext cx="5137606" cy="248007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7895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443D8632-705D-4FEE-9D9B-2D6C8238A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332" y="738909"/>
            <a:ext cx="5279573" cy="561938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498A1666-BAEC-42A5-B461-A407FA30FA4D}"/>
              </a:ext>
            </a:extLst>
          </p:cNvPr>
          <p:cNvSpPr/>
          <p:nvPr/>
        </p:nvSpPr>
        <p:spPr>
          <a:xfrm>
            <a:off x="3155576" y="5539567"/>
            <a:ext cx="5279573" cy="14142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CB93AEC-1656-4E9E-BAED-C05ACE43C561}"/>
              </a:ext>
            </a:extLst>
          </p:cNvPr>
          <p:cNvSpPr/>
          <p:nvPr/>
        </p:nvSpPr>
        <p:spPr>
          <a:xfrm>
            <a:off x="3308810" y="1318431"/>
            <a:ext cx="5137606" cy="83088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CD002E0-F122-4593-9B35-9F44FF6992D5}"/>
              </a:ext>
            </a:extLst>
          </p:cNvPr>
          <p:cNvSpPr/>
          <p:nvPr/>
        </p:nvSpPr>
        <p:spPr>
          <a:xfrm>
            <a:off x="3155577" y="3966933"/>
            <a:ext cx="502023" cy="2868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</a:rPr>
              <a:t>良品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ABB2B49-E27A-4790-AE5F-B7F6406833AD}"/>
              </a:ext>
            </a:extLst>
          </p:cNvPr>
          <p:cNvSpPr/>
          <p:nvPr/>
        </p:nvSpPr>
        <p:spPr>
          <a:xfrm>
            <a:off x="3155577" y="5548267"/>
            <a:ext cx="1515035" cy="28687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</a:rPr>
              <a:t>不良品入庫數量 </a:t>
            </a:r>
            <a:r>
              <a:rPr lang="en-US" altLang="zh-TW" sz="1200" dirty="0">
                <a:solidFill>
                  <a:sysClr val="windowText" lastClr="000000"/>
                </a:solidFill>
              </a:rPr>
              <a:t>:</a:t>
            </a:r>
            <a:r>
              <a:rPr lang="zh-TW" altLang="en-US" sz="1200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6E73611-7F78-4FBC-94B8-CD87D2E1B816}"/>
              </a:ext>
            </a:extLst>
          </p:cNvPr>
          <p:cNvSpPr/>
          <p:nvPr/>
        </p:nvSpPr>
        <p:spPr>
          <a:xfrm>
            <a:off x="5081224" y="5538681"/>
            <a:ext cx="593436" cy="28687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</a:rPr>
              <a:t>單位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BECF73A-2873-43C7-8DEC-3EB67A5F19AC}"/>
              </a:ext>
            </a:extLst>
          </p:cNvPr>
          <p:cNvSpPr/>
          <p:nvPr/>
        </p:nvSpPr>
        <p:spPr>
          <a:xfrm>
            <a:off x="6819495" y="5556916"/>
            <a:ext cx="943940" cy="28687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</a:rPr>
              <a:t>生產批號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233B63D-970E-4FF0-ABEA-C9E652EA72F3}"/>
              </a:ext>
            </a:extLst>
          </p:cNvPr>
          <p:cNvSpPr/>
          <p:nvPr/>
        </p:nvSpPr>
        <p:spPr>
          <a:xfrm>
            <a:off x="3155576" y="4849277"/>
            <a:ext cx="502023" cy="2868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</a:rPr>
              <a:t>良品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7F1521B-A415-4AC1-9AA0-25D965200631}"/>
              </a:ext>
            </a:extLst>
          </p:cNvPr>
          <p:cNvSpPr/>
          <p:nvPr/>
        </p:nvSpPr>
        <p:spPr>
          <a:xfrm>
            <a:off x="5710520" y="4849277"/>
            <a:ext cx="502023" cy="2868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</a:rPr>
              <a:t>良品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95EFC1B2-C6EB-4784-AE93-4A8E2E7EA30B}"/>
              </a:ext>
            </a:extLst>
          </p:cNvPr>
          <p:cNvSpPr/>
          <p:nvPr/>
        </p:nvSpPr>
        <p:spPr>
          <a:xfrm>
            <a:off x="3155575" y="6259679"/>
            <a:ext cx="1048871" cy="28687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</a:rPr>
              <a:t>不良品倉別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F1276801-308C-4422-A602-0EDC24FC77E4}"/>
              </a:ext>
            </a:extLst>
          </p:cNvPr>
          <p:cNvSpPr/>
          <p:nvPr/>
        </p:nvSpPr>
        <p:spPr>
          <a:xfrm>
            <a:off x="5795362" y="6259679"/>
            <a:ext cx="1048871" cy="28687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</a:rPr>
              <a:t>不良品儲位</a:t>
            </a: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0972DA8F-B79B-4D73-B029-BED211F690D2}"/>
              </a:ext>
            </a:extLst>
          </p:cNvPr>
          <p:cNvSpPr/>
          <p:nvPr/>
        </p:nvSpPr>
        <p:spPr>
          <a:xfrm>
            <a:off x="3375211" y="5911912"/>
            <a:ext cx="1295401" cy="2868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1F9F2B64-B891-4DC5-8F4D-2077044D47D5}"/>
              </a:ext>
            </a:extLst>
          </p:cNvPr>
          <p:cNvSpPr/>
          <p:nvPr/>
        </p:nvSpPr>
        <p:spPr>
          <a:xfrm>
            <a:off x="5081224" y="5922515"/>
            <a:ext cx="1480941" cy="2868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290D1E97-97C8-4787-BF93-181AB7B05285}"/>
              </a:ext>
            </a:extLst>
          </p:cNvPr>
          <p:cNvSpPr/>
          <p:nvPr/>
        </p:nvSpPr>
        <p:spPr>
          <a:xfrm>
            <a:off x="6819495" y="5911911"/>
            <a:ext cx="1480941" cy="2868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C86E097A-B2BE-44D0-8F2F-1B3A942D80E3}"/>
              </a:ext>
            </a:extLst>
          </p:cNvPr>
          <p:cNvSpPr/>
          <p:nvPr/>
        </p:nvSpPr>
        <p:spPr>
          <a:xfrm>
            <a:off x="3388658" y="6601422"/>
            <a:ext cx="1295401" cy="2868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F54EFF8F-C656-41F8-9534-9D2A2F52637E}"/>
              </a:ext>
            </a:extLst>
          </p:cNvPr>
          <p:cNvSpPr/>
          <p:nvPr/>
        </p:nvSpPr>
        <p:spPr>
          <a:xfrm>
            <a:off x="5795362" y="6612805"/>
            <a:ext cx="1480941" cy="2868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F0256E1-97CB-4221-861B-4FC41B2B4F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5209" y="1514135"/>
            <a:ext cx="2869028" cy="3970318"/>
          </a:xfrm>
          <a:prstGeom prst="rect">
            <a:avLst/>
          </a:prstGeom>
          <a:solidFill>
            <a:srgbClr val="FFC000"/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zh-TW" altLang="zh-TW" sz="1400" dirty="0">
                <a:latin typeface="Consolas" panose="020B0609020204030204" pitchFamily="49" charset="0"/>
              </a:rPr>
              <a:t>sp_web_runcard_qty_summary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>
                <a:latin typeface="Consolas" panose="020B0609020204030204" pitchFamily="49" charset="0"/>
              </a:rPr>
              <a:t>-------------------------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Input :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@</a:t>
            </a:r>
            <a:r>
              <a:rPr lang="en-US" altLang="zh-TW" sz="1400" dirty="0" err="1">
                <a:latin typeface="Consolas" panose="020B0609020204030204" pitchFamily="49" charset="0"/>
              </a:rPr>
              <a:t>rcid</a:t>
            </a:r>
            <a:r>
              <a:rPr lang="en-US" altLang="zh-TW" sz="1400" dirty="0">
                <a:latin typeface="Consolas" panose="020B0609020204030204" pitchFamily="49" charset="0"/>
              </a:rPr>
              <a:t> BIGINT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Output :</a:t>
            </a:r>
          </a:p>
          <a:p>
            <a:r>
              <a:rPr lang="en-US" altLang="zh-TW" sz="1400" dirty="0" err="1">
                <a:latin typeface="Consolas" panose="020B0609020204030204" pitchFamily="49" charset="0"/>
              </a:rPr>
              <a:t>rec_id</a:t>
            </a:r>
            <a:r>
              <a:rPr lang="en-US" altLang="zh-TW" sz="1400" dirty="0">
                <a:latin typeface="Consolas" panose="020B0609020204030204" pitchFamily="49" charset="0"/>
              </a:rPr>
              <a:t>   </a:t>
            </a:r>
          </a:p>
          <a:p>
            <a:r>
              <a:rPr lang="en-US" altLang="zh-TW" sz="1400" dirty="0" err="1">
                <a:latin typeface="Consolas" panose="020B0609020204030204" pitchFamily="49" charset="0"/>
              </a:rPr>
              <a:t>rcid</a:t>
            </a:r>
            <a:r>
              <a:rPr lang="en-US" altLang="zh-TW" sz="1400" dirty="0">
                <a:latin typeface="Consolas" panose="020B0609020204030204" pitchFamily="49" charset="0"/>
              </a:rPr>
              <a:t>     </a:t>
            </a:r>
          </a:p>
          <a:p>
            <a:r>
              <a:rPr lang="en-US" altLang="zh-TW" sz="1400" dirty="0" err="1">
                <a:latin typeface="Consolas" panose="020B0609020204030204" pitchFamily="49" charset="0"/>
              </a:rPr>
              <a:t>erpno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 err="1">
                <a:latin typeface="Consolas" panose="020B0609020204030204" pitchFamily="49" charset="0"/>
              </a:rPr>
              <a:t>rcno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 err="1">
                <a:latin typeface="Consolas" panose="020B0609020204030204" pitchFamily="49" charset="0"/>
              </a:rPr>
              <a:t>bmverid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 err="1">
                <a:latin typeface="Consolas" panose="020B0609020204030204" pitchFamily="49" charset="0"/>
              </a:rPr>
              <a:t>ver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 err="1">
                <a:latin typeface="Consolas" panose="020B0609020204030204" pitchFamily="49" charset="0"/>
              </a:rPr>
              <a:t>pid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 err="1">
                <a:latin typeface="Consolas" panose="020B0609020204030204" pitchFamily="49" charset="0"/>
              </a:rPr>
              <a:t>pno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 err="1">
                <a:latin typeface="Consolas" panose="020B0609020204030204" pitchFamily="49" charset="0"/>
              </a:rPr>
              <a:t>pname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>
                <a:latin typeface="Consolas" panose="020B0609020204030204" pitchFamily="49" charset="0"/>
              </a:rPr>
              <a:t>unit</a:t>
            </a:r>
          </a:p>
          <a:p>
            <a:r>
              <a:rPr lang="en-US" altLang="zh-TW" sz="1400" dirty="0" err="1">
                <a:latin typeface="Consolas" panose="020B0609020204030204" pitchFamily="49" charset="0"/>
              </a:rPr>
              <a:t>prdqty</a:t>
            </a:r>
            <a:r>
              <a:rPr lang="zh-TW" altLang="en-US" sz="1400" dirty="0">
                <a:latin typeface="Consolas" panose="020B0609020204030204" pitchFamily="49" charset="0"/>
              </a:rPr>
              <a:t>     </a:t>
            </a:r>
            <a:r>
              <a:rPr lang="en-US" altLang="zh-TW" sz="1400" dirty="0">
                <a:latin typeface="Consolas" panose="020B0609020204030204" pitchFamily="49" charset="0"/>
              </a:rPr>
              <a:t>//</a:t>
            </a:r>
            <a:r>
              <a:rPr lang="zh-TW" altLang="en-US" sz="1400" dirty="0">
                <a:latin typeface="Consolas" panose="020B0609020204030204" pitchFamily="49" charset="0"/>
              </a:rPr>
              <a:t> 工單生產數量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>
                <a:latin typeface="Consolas" panose="020B0609020204030204" pitchFamily="49" charset="0"/>
              </a:rPr>
              <a:t>qty</a:t>
            </a:r>
            <a:r>
              <a:rPr lang="zh-TW" altLang="en-US" sz="1400" dirty="0">
                <a:latin typeface="Consolas" panose="020B0609020204030204" pitchFamily="49" charset="0"/>
              </a:rPr>
              <a:t>        </a:t>
            </a:r>
            <a:r>
              <a:rPr lang="en-US" altLang="zh-TW" sz="1400" dirty="0">
                <a:latin typeface="Consolas" panose="020B0609020204030204" pitchFamily="49" charset="0"/>
              </a:rPr>
              <a:t>// </a:t>
            </a:r>
            <a:r>
              <a:rPr lang="zh-TW" altLang="en-US" sz="1400" dirty="0">
                <a:latin typeface="Consolas" panose="020B0609020204030204" pitchFamily="49" charset="0"/>
              </a:rPr>
              <a:t>良品數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 err="1">
                <a:latin typeface="Consolas" panose="020B0609020204030204" pitchFamily="49" charset="0"/>
              </a:rPr>
              <a:t>scrap_qty</a:t>
            </a:r>
            <a:r>
              <a:rPr lang="en-US" altLang="zh-TW" sz="1400" dirty="0">
                <a:latin typeface="Consolas" panose="020B0609020204030204" pitchFamily="49" charset="0"/>
              </a:rPr>
              <a:t>  // </a:t>
            </a:r>
            <a:r>
              <a:rPr lang="zh-TW" altLang="en-US" sz="1400" dirty="0">
                <a:latin typeface="Consolas" panose="020B0609020204030204" pitchFamily="49" charset="0"/>
              </a:rPr>
              <a:t>不良數</a:t>
            </a:r>
            <a:r>
              <a:rPr lang="en-US" altLang="zh-TW" sz="1400" dirty="0">
                <a:latin typeface="Consolas" panose="020B0609020204030204" pitchFamily="49" charset="0"/>
              </a:rPr>
              <a:t> </a:t>
            </a:r>
            <a:r>
              <a:rPr lang="zh-TW" altLang="zh-TW" sz="1400" dirty="0"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11BBB67A-C446-4C1C-8DFD-0D7A6740057D}"/>
              </a:ext>
            </a:extLst>
          </p:cNvPr>
          <p:cNvSpPr txBox="1"/>
          <p:nvPr/>
        </p:nvSpPr>
        <p:spPr>
          <a:xfrm>
            <a:off x="240195" y="4608073"/>
            <a:ext cx="2399909" cy="30777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web/warehouse/option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23EE7CBB-FB1F-4F1A-A374-3CA48AEFCEE0}"/>
              </a:ext>
            </a:extLst>
          </p:cNvPr>
          <p:cNvSpPr txBox="1"/>
          <p:nvPr/>
        </p:nvSpPr>
        <p:spPr>
          <a:xfrm>
            <a:off x="240195" y="6055497"/>
            <a:ext cx="2399909" cy="307777"/>
          </a:xfrm>
          <a:prstGeom prst="rect">
            <a:avLst/>
          </a:pr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web/locator/option</a:t>
            </a:r>
          </a:p>
        </p:txBody>
      </p:sp>
      <p:sp>
        <p:nvSpPr>
          <p:cNvPr id="36" name="語音泡泡: 矩形 35">
            <a:extLst>
              <a:ext uri="{FF2B5EF4-FFF2-40B4-BE49-F238E27FC236}">
                <a16:creationId xmlns:a16="http://schemas.microsoft.com/office/drawing/2014/main" id="{5FA7FA42-5CBB-4D17-A770-E66BA37BEEB1}"/>
              </a:ext>
            </a:extLst>
          </p:cNvPr>
          <p:cNvSpPr/>
          <p:nvPr/>
        </p:nvSpPr>
        <p:spPr>
          <a:xfrm>
            <a:off x="324088" y="5315815"/>
            <a:ext cx="1263192" cy="466265"/>
          </a:xfrm>
          <a:prstGeom prst="wedgeRectCallout">
            <a:avLst>
              <a:gd name="adj1" fmla="val -19349"/>
              <a:gd name="adj2" fmla="val 10003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ysClr val="windowText" lastClr="000000"/>
                </a:solidFill>
              </a:rPr>
              <a:t>選倉後打</a:t>
            </a:r>
            <a:endParaRPr lang="en-US" altLang="zh-TW" dirty="0">
              <a:solidFill>
                <a:sysClr val="windowText" lastClr="000000"/>
              </a:solidFill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55EB9DA-82B4-4D39-94E1-8BCBA5282FD6}"/>
              </a:ext>
            </a:extLst>
          </p:cNvPr>
          <p:cNvSpPr/>
          <p:nvPr/>
        </p:nvSpPr>
        <p:spPr>
          <a:xfrm>
            <a:off x="3068820" y="4804184"/>
            <a:ext cx="2605840" cy="7527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2DD74DE1-2335-405C-8B6B-2D8E4C089168}"/>
              </a:ext>
            </a:extLst>
          </p:cNvPr>
          <p:cNvSpPr/>
          <p:nvPr/>
        </p:nvSpPr>
        <p:spPr>
          <a:xfrm>
            <a:off x="5674660" y="4807801"/>
            <a:ext cx="2771756" cy="749115"/>
          </a:xfrm>
          <a:prstGeom prst="rect">
            <a:avLst/>
          </a:prstGeom>
          <a:noFill/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C128DB5D-0715-47BB-8C8B-D1076C0AF065}"/>
              </a:ext>
            </a:extLst>
          </p:cNvPr>
          <p:cNvSpPr/>
          <p:nvPr/>
        </p:nvSpPr>
        <p:spPr>
          <a:xfrm>
            <a:off x="3057553" y="6209738"/>
            <a:ext cx="2605840" cy="7527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9CFCB267-D617-4BBD-9CB6-3DF3DBAE0056}"/>
              </a:ext>
            </a:extLst>
          </p:cNvPr>
          <p:cNvSpPr/>
          <p:nvPr/>
        </p:nvSpPr>
        <p:spPr>
          <a:xfrm>
            <a:off x="5663393" y="6213355"/>
            <a:ext cx="2771756" cy="749115"/>
          </a:xfrm>
          <a:prstGeom prst="rect">
            <a:avLst/>
          </a:prstGeom>
          <a:noFill/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DC84C160-3F9A-467B-9B57-04D60158E58B}"/>
              </a:ext>
            </a:extLst>
          </p:cNvPr>
          <p:cNvSpPr txBox="1"/>
          <p:nvPr/>
        </p:nvSpPr>
        <p:spPr>
          <a:xfrm>
            <a:off x="451864" y="1263594"/>
            <a:ext cx="1348656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Order List</a:t>
            </a:r>
          </a:p>
        </p:txBody>
      </p:sp>
    </p:spTree>
    <p:extLst>
      <p:ext uri="{BB962C8B-B14F-4D97-AF65-F5344CB8AC3E}">
        <p14:creationId xmlns:p14="http://schemas.microsoft.com/office/powerpoint/2010/main" val="570640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C34A9-56BB-B476-0EC5-DD5C68FF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6DE76B27-E5F7-761A-151B-F53B157AEFA4}"/>
              </a:ext>
            </a:extLst>
          </p:cNvPr>
          <p:cNvSpPr/>
          <p:nvPr/>
        </p:nvSpPr>
        <p:spPr>
          <a:xfrm>
            <a:off x="674255" y="144050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進入頁面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AFDFE70E-5184-DBE3-4E62-54E90642D25A}"/>
              </a:ext>
            </a:extLst>
          </p:cNvPr>
          <p:cNvSpPr/>
          <p:nvPr/>
        </p:nvSpPr>
        <p:spPr>
          <a:xfrm>
            <a:off x="2718396" y="144050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164F1C9C-0C70-597B-ED0D-B8054D1955EB}"/>
              </a:ext>
            </a:extLst>
          </p:cNvPr>
          <p:cNvCxnSpPr>
            <a:cxnSpLocks/>
          </p:cNvCxnSpPr>
          <p:nvPr/>
        </p:nvCxnSpPr>
        <p:spPr>
          <a:xfrm>
            <a:off x="1859413" y="393200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圖片 9">
            <a:extLst>
              <a:ext uri="{FF2B5EF4-FFF2-40B4-BE49-F238E27FC236}">
                <a16:creationId xmlns:a16="http://schemas.microsoft.com/office/drawing/2014/main" id="{6E0D6ECB-C80C-4F0E-A21A-12AE091F5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496" y="1102936"/>
            <a:ext cx="8115371" cy="5674501"/>
          </a:xfrm>
          <a:prstGeom prst="rect">
            <a:avLst/>
          </a:prstGeom>
        </p:spPr>
      </p:pic>
      <p:sp>
        <p:nvSpPr>
          <p:cNvPr id="13" name="矩形: 剪去對角角落 12">
            <a:extLst>
              <a:ext uri="{FF2B5EF4-FFF2-40B4-BE49-F238E27FC236}">
                <a16:creationId xmlns:a16="http://schemas.microsoft.com/office/drawing/2014/main" id="{8ADD935B-CC04-4A40-BDE0-E7DBA292B12E}"/>
              </a:ext>
            </a:extLst>
          </p:cNvPr>
          <p:cNvSpPr/>
          <p:nvPr/>
        </p:nvSpPr>
        <p:spPr>
          <a:xfrm>
            <a:off x="2700780" y="2303448"/>
            <a:ext cx="914400" cy="292230"/>
          </a:xfrm>
          <a:prstGeom prst="snip2DiagRect">
            <a:avLst>
              <a:gd name="adj1" fmla="val 50000"/>
              <a:gd name="adj2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>
                <a:solidFill>
                  <a:sysClr val="windowText" lastClr="000000"/>
                </a:solidFill>
              </a:rPr>
              <a:t>可選填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148CA58-9661-4937-9CB8-68865AD73126}"/>
              </a:ext>
            </a:extLst>
          </p:cNvPr>
          <p:cNvSpPr/>
          <p:nvPr/>
        </p:nvSpPr>
        <p:spPr>
          <a:xfrm>
            <a:off x="2700780" y="2650801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invEventNo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4900869-63DC-4B9B-B6C8-825B6F748A10}"/>
              </a:ext>
            </a:extLst>
          </p:cNvPr>
          <p:cNvSpPr/>
          <p:nvPr/>
        </p:nvSpPr>
        <p:spPr>
          <a:xfrm>
            <a:off x="2700780" y="3426188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createRemark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07FA433C-6CF8-43D8-9D62-CE6281567AC6}"/>
              </a:ext>
            </a:extLst>
          </p:cNvPr>
          <p:cNvSpPr/>
          <p:nvPr/>
        </p:nvSpPr>
        <p:spPr>
          <a:xfrm>
            <a:off x="5277517" y="2650801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 err="1">
                <a:solidFill>
                  <a:schemeClr val="tx1"/>
                </a:solidFill>
              </a:rPr>
              <a:t>actionDt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200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531199" y="12881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672216" y="37796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385619" y="12634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點下新增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493982" y="375493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F1B2A37D-23A8-4191-B01A-9BAA6283C51C}"/>
              </a:ext>
            </a:extLst>
          </p:cNvPr>
          <p:cNvSpPr/>
          <p:nvPr/>
        </p:nvSpPr>
        <p:spPr>
          <a:xfrm>
            <a:off x="2397392" y="12634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E67F291-CFD0-4BB1-BB14-8979F03B24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496" y="1102936"/>
            <a:ext cx="8115371" cy="5674501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50666FC1-0A05-4AFB-9721-C1742FB9626C}"/>
              </a:ext>
            </a:extLst>
          </p:cNvPr>
          <p:cNvSpPr/>
          <p:nvPr/>
        </p:nvSpPr>
        <p:spPr>
          <a:xfrm flipH="1" flipV="1">
            <a:off x="8568963" y="4402317"/>
            <a:ext cx="1112364" cy="3676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4200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C679FF4D-8FA2-4CF9-BCCC-6E1AB68D3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637" y="1093337"/>
            <a:ext cx="8115371" cy="5674501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531199" y="12881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672216" y="37796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385619" y="12634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en-US" altLang="zh-TW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493982" y="375493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5C94E991-D497-4B38-A530-4316C0107671}"/>
              </a:ext>
            </a:extLst>
          </p:cNvPr>
          <p:cNvSpPr/>
          <p:nvPr/>
        </p:nvSpPr>
        <p:spPr>
          <a:xfrm>
            <a:off x="5475267" y="6042581"/>
            <a:ext cx="1227191" cy="5854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平行四邊形 8">
            <a:extLst>
              <a:ext uri="{FF2B5EF4-FFF2-40B4-BE49-F238E27FC236}">
                <a16:creationId xmlns:a16="http://schemas.microsoft.com/office/drawing/2014/main" id="{BFFE0F3E-37AC-4F3F-88A3-4EC55CCAAB27}"/>
              </a:ext>
            </a:extLst>
          </p:cNvPr>
          <p:cNvSpPr/>
          <p:nvPr/>
        </p:nvSpPr>
        <p:spPr>
          <a:xfrm>
            <a:off x="2418730" y="128817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048A08C-4E52-4726-8E00-50A043657BB9}"/>
              </a:ext>
            </a:extLst>
          </p:cNvPr>
          <p:cNvSpPr txBox="1"/>
          <p:nvPr/>
        </p:nvSpPr>
        <p:spPr>
          <a:xfrm>
            <a:off x="2167541" y="785560"/>
            <a:ext cx="2077330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web/stocking/combo</a:t>
            </a:r>
          </a:p>
        </p:txBody>
      </p:sp>
    </p:spTree>
    <p:extLst>
      <p:ext uri="{BB962C8B-B14F-4D97-AF65-F5344CB8AC3E}">
        <p14:creationId xmlns:p14="http://schemas.microsoft.com/office/powerpoint/2010/main" val="180406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web/warehouse/option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2971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web/locator/option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1819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578FC-4B96-D5EC-402E-8DE001EF1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8A453233-FBDE-34D4-87C7-1DB65EAD4483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web/stocking/combo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318FDA5-1061-5CBC-F8D3-A06B619DF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814883"/>
              </p:ext>
            </p:extLst>
          </p:nvPr>
        </p:nvGraphicFramePr>
        <p:xfrm>
          <a:off x="0" y="1920204"/>
          <a:ext cx="12192002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4196354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3811573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Post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Create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invInspId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目前為空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DateTime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actionDt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createRemark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invEventNo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可為空，或填寫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 detail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ShippingEventDetail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isEntry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入庫一律為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true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倉庫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lctrId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儲位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料號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float qty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數量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批號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erpOrderId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先為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custId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入庫一律為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supplyId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入庫一律為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remark        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String OK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594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1094</TotalTime>
  <Words>395</Words>
  <Application>Microsoft Office PowerPoint</Application>
  <PresentationFormat>寬螢幕</PresentationFormat>
  <Paragraphs>127</Paragraphs>
  <Slides>9</Slides>
  <Notes>0</Notes>
  <HiddenSlides>1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6" baseType="lpstr">
      <vt:lpstr>Aptos</vt:lpstr>
      <vt:lpstr>Aptos Display</vt:lpstr>
      <vt:lpstr>微軟正黑體</vt:lpstr>
      <vt:lpstr>新細明體</vt:lpstr>
      <vt:lpstr>Arial</vt:lpstr>
      <vt:lpstr>Consolas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楷翊 張</dc:creator>
  <cp:lastModifiedBy>Administrator</cp:lastModifiedBy>
  <cp:revision>145</cp:revision>
  <dcterms:created xsi:type="dcterms:W3CDTF">2026-04-27T07:53:38Z</dcterms:created>
  <dcterms:modified xsi:type="dcterms:W3CDTF">2026-07-24T01:17:34Z</dcterms:modified>
</cp:coreProperties>
</file>