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3" r:id="rId6"/>
    <p:sldId id="290" r:id="rId7"/>
    <p:sldId id="292" r:id="rId8"/>
    <p:sldId id="289" r:id="rId9"/>
    <p:sldId id="29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36001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工單結案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A222AAFF-E821-451D-ADF9-28084827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6C39860-BE85-4047-BC4B-9F41062A3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221" y="2113617"/>
            <a:ext cx="6172200" cy="372427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901949A-F2C2-4F83-ABE7-16DD17D0737E}"/>
              </a:ext>
            </a:extLst>
          </p:cNvPr>
          <p:cNvSpPr/>
          <p:nvPr/>
        </p:nvSpPr>
        <p:spPr>
          <a:xfrm>
            <a:off x="7466421" y="2712563"/>
            <a:ext cx="1687397" cy="445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退料至倉庫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FD5F2FB-FE39-49A5-A9CA-AE8E58FB98DF}"/>
              </a:ext>
            </a:extLst>
          </p:cNvPr>
          <p:cNvSpPr/>
          <p:nvPr/>
        </p:nvSpPr>
        <p:spPr>
          <a:xfrm>
            <a:off x="9381634" y="2712563"/>
            <a:ext cx="1687397" cy="445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退料至儲位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B9F2009-9405-4673-B442-39F65564B404}"/>
              </a:ext>
            </a:extLst>
          </p:cNvPr>
          <p:cNvSpPr/>
          <p:nvPr/>
        </p:nvSpPr>
        <p:spPr>
          <a:xfrm>
            <a:off x="7466420" y="3299726"/>
            <a:ext cx="1687397" cy="33902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C7E0722-1CE7-4B37-B358-B8B947DEE487}"/>
              </a:ext>
            </a:extLst>
          </p:cNvPr>
          <p:cNvSpPr/>
          <p:nvPr/>
        </p:nvSpPr>
        <p:spPr>
          <a:xfrm>
            <a:off x="9381634" y="3299726"/>
            <a:ext cx="1687397" cy="33902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ED56A4B2-B983-4BF0-8CA6-4D674115BB49}"/>
              </a:ext>
            </a:extLst>
          </p:cNvPr>
          <p:cNvSpPr/>
          <p:nvPr/>
        </p:nvSpPr>
        <p:spPr>
          <a:xfrm rot="10800000">
            <a:off x="8792960" y="3365542"/>
            <a:ext cx="240572" cy="20739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130493AA-EA3F-43F0-A07C-E0D2C23B19E5}"/>
              </a:ext>
            </a:extLst>
          </p:cNvPr>
          <p:cNvSpPr/>
          <p:nvPr/>
        </p:nvSpPr>
        <p:spPr>
          <a:xfrm rot="10800000">
            <a:off x="10736453" y="3365542"/>
            <a:ext cx="240572" cy="20739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3AEB991-4E6F-4975-90C1-5B4B74E29FFF}"/>
              </a:ext>
            </a:extLst>
          </p:cNvPr>
          <p:cNvSpPr txBox="1"/>
          <p:nvPr/>
        </p:nvSpPr>
        <p:spPr>
          <a:xfrm>
            <a:off x="6753908" y="1657843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9C8C9C6-9535-4550-BBC8-9A6C653BD052}"/>
              </a:ext>
            </a:extLst>
          </p:cNvPr>
          <p:cNvSpPr/>
          <p:nvPr/>
        </p:nvSpPr>
        <p:spPr>
          <a:xfrm>
            <a:off x="7374414" y="2575672"/>
            <a:ext cx="1862628" cy="117619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411D234-D730-4729-8F9F-8E2ECEE2CFFE}"/>
              </a:ext>
            </a:extLst>
          </p:cNvPr>
          <p:cNvSpPr txBox="1"/>
          <p:nvPr/>
        </p:nvSpPr>
        <p:spPr>
          <a:xfrm>
            <a:off x="9381634" y="1658047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C32700E-0858-4C63-9796-F1D54CEC559F}"/>
              </a:ext>
            </a:extLst>
          </p:cNvPr>
          <p:cNvSpPr/>
          <p:nvPr/>
        </p:nvSpPr>
        <p:spPr>
          <a:xfrm>
            <a:off x="9329049" y="2575672"/>
            <a:ext cx="1862629" cy="1176196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1D58435-3329-47E4-B808-A2916AF9F29B}"/>
              </a:ext>
            </a:extLst>
          </p:cNvPr>
          <p:cNvSpPr txBox="1"/>
          <p:nvPr/>
        </p:nvSpPr>
        <p:spPr>
          <a:xfrm>
            <a:off x="1294221" y="1648711"/>
            <a:ext cx="239990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web/record/</a:t>
            </a:r>
            <a:r>
              <a:rPr lang="en-US" altLang="zh-TW" dirty="0" err="1"/>
              <a:t>erp</a:t>
            </a:r>
            <a:r>
              <a:rPr lang="en-US" altLang="zh-TW" dirty="0"/>
              <a:t>/remain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BAD7B0C-BDFB-40EA-974A-7AFEC40387ED}"/>
              </a:ext>
            </a:extLst>
          </p:cNvPr>
          <p:cNvSpPr/>
          <p:nvPr/>
        </p:nvSpPr>
        <p:spPr>
          <a:xfrm>
            <a:off x="1210997" y="2712563"/>
            <a:ext cx="6071410" cy="23590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B914AF6-9551-46B6-B622-5EEC88B8E960}"/>
              </a:ext>
            </a:extLst>
          </p:cNvPr>
          <p:cNvSpPr/>
          <p:nvPr/>
        </p:nvSpPr>
        <p:spPr>
          <a:xfrm>
            <a:off x="1294221" y="2772744"/>
            <a:ext cx="1022025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pno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16EC0BF-0BA7-42C5-8B51-AAA37C2B761D}"/>
              </a:ext>
            </a:extLst>
          </p:cNvPr>
          <p:cNvSpPr/>
          <p:nvPr/>
        </p:nvSpPr>
        <p:spPr>
          <a:xfrm>
            <a:off x="2399470" y="2772744"/>
            <a:ext cx="937619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E54562E-5D29-47FD-BF73-0D905D60A4D0}"/>
              </a:ext>
            </a:extLst>
          </p:cNvPr>
          <p:cNvSpPr/>
          <p:nvPr/>
        </p:nvSpPr>
        <p:spPr>
          <a:xfrm>
            <a:off x="3396698" y="2772743"/>
            <a:ext cx="937619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2746526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87543" y="34607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876FF61A-B19C-48AD-8A76-578707285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7989907" y="106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5877438" y="106051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7130924" y="355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點下操作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4527496" y="352727"/>
            <a:ext cx="997849" cy="64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1E1F7130-BDAE-4409-A44F-9BBFAF5DF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4145C7B-5E65-403E-8879-CA6C72557C83}"/>
              </a:ext>
            </a:extLst>
          </p:cNvPr>
          <p:cNvSpPr/>
          <p:nvPr/>
        </p:nvSpPr>
        <p:spPr>
          <a:xfrm>
            <a:off x="1921775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8252F72-6EF0-4E2D-80DD-B168D2D05465}"/>
              </a:ext>
            </a:extLst>
          </p:cNvPr>
          <p:cNvCxnSpPr>
            <a:cxnSpLocks/>
          </p:cNvCxnSpPr>
          <p:nvPr/>
        </p:nvCxnSpPr>
        <p:spPr>
          <a:xfrm>
            <a:off x="1185340" y="352727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A29A778-C33F-497F-BA9C-2F7EF9D881EE}"/>
              </a:ext>
            </a:extLst>
          </p:cNvPr>
          <p:cNvSpPr/>
          <p:nvPr/>
        </p:nvSpPr>
        <p:spPr>
          <a:xfrm>
            <a:off x="7989907" y="100305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</a:p>
        </p:txBody>
      </p:sp>
      <p:sp>
        <p:nvSpPr>
          <p:cNvPr id="17" name="平行四邊形 16">
            <a:extLst>
              <a:ext uri="{FF2B5EF4-FFF2-40B4-BE49-F238E27FC236}">
                <a16:creationId xmlns:a16="http://schemas.microsoft.com/office/drawing/2014/main" id="{481092B6-8A62-486F-A652-A7DEDFAFBE57}"/>
              </a:ext>
            </a:extLst>
          </p:cNvPr>
          <p:cNvSpPr/>
          <p:nvPr/>
        </p:nvSpPr>
        <p:spPr>
          <a:xfrm>
            <a:off x="5877438" y="100305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D67725AE-7987-4C39-BBCC-E74106D51A07}"/>
              </a:ext>
            </a:extLst>
          </p:cNvPr>
          <p:cNvCxnSpPr>
            <a:cxnSpLocks/>
          </p:cNvCxnSpPr>
          <p:nvPr/>
        </p:nvCxnSpPr>
        <p:spPr>
          <a:xfrm>
            <a:off x="7130924" y="125220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菱形 3">
            <a:extLst>
              <a:ext uri="{FF2B5EF4-FFF2-40B4-BE49-F238E27FC236}">
                <a16:creationId xmlns:a16="http://schemas.microsoft.com/office/drawing/2014/main" id="{578E106E-003E-458B-8F89-F5F4C8386F4E}"/>
              </a:ext>
            </a:extLst>
          </p:cNvPr>
          <p:cNvSpPr/>
          <p:nvPr/>
        </p:nvSpPr>
        <p:spPr>
          <a:xfrm>
            <a:off x="4029201" y="109989"/>
            <a:ext cx="498295" cy="49829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B19064C0-0AC8-4E82-8DF4-A2676A898CE6}"/>
              </a:ext>
            </a:extLst>
          </p:cNvPr>
          <p:cNvCxnSpPr>
            <a:cxnSpLocks/>
          </p:cNvCxnSpPr>
          <p:nvPr/>
        </p:nvCxnSpPr>
        <p:spPr>
          <a:xfrm>
            <a:off x="3002913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接點: 肘形 7">
            <a:extLst>
              <a:ext uri="{FF2B5EF4-FFF2-40B4-BE49-F238E27FC236}">
                <a16:creationId xmlns:a16="http://schemas.microsoft.com/office/drawing/2014/main" id="{C27DEEF0-7FE3-46CA-9A94-5C21ABA895E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87075" y="99557"/>
            <a:ext cx="643922" cy="166137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46D9482-AECC-4CD9-B9F1-BE26B7269315}"/>
              </a:ext>
            </a:extLst>
          </p:cNvPr>
          <p:cNvSpPr txBox="1"/>
          <p:nvPr/>
        </p:nvSpPr>
        <p:spPr>
          <a:xfrm>
            <a:off x="4731895" y="3527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退料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861D586-D8BF-4714-B8AA-DAFCA8C609A2}"/>
              </a:ext>
            </a:extLst>
          </p:cNvPr>
          <p:cNvSpPr txBox="1"/>
          <p:nvPr/>
        </p:nvSpPr>
        <p:spPr>
          <a:xfrm>
            <a:off x="4616478" y="12964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不退料</a:t>
            </a:r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</a:t>
            </a:r>
            <a:r>
              <a:rPr lang="en-US" altLang="zh-TW" sz="3200" b="1" dirty="0" err="1">
                <a:latin typeface="Consolas" panose="020B0609020204030204" pitchFamily="49" charset="0"/>
              </a:rPr>
              <a:t>erp</a:t>
            </a:r>
            <a:r>
              <a:rPr lang="en-US" altLang="zh-TW" sz="3200" b="1" dirty="0">
                <a:latin typeface="Consolas" panose="020B0609020204030204" pitchFamily="49" charset="0"/>
              </a:rPr>
              <a:t>/remain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846996"/>
              </p:ext>
            </p:extLst>
          </p:nvPr>
        </p:nvGraphicFramePr>
        <p:xfrm>
          <a:off x="0" y="2114168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6059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invChange</a:t>
            </a:r>
            <a:r>
              <a:rPr lang="en-US" altLang="zh-TW" sz="3200" b="1" dirty="0">
                <a:latin typeface="Consolas" panose="020B0609020204030204" pitchFamily="49" charset="0"/>
              </a:rPr>
              <a:t>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141068"/>
              </p:ext>
            </p:extLst>
          </p:nvPr>
        </p:nvGraphicFramePr>
        <p:xfrm>
          <a:off x="0" y="58477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描述進出倉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退料一律為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退料一律為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退料一律為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退料一律為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AE3E0779-87E5-41EC-8510-91B9DCF0E9EA}"/>
              </a:ext>
            </a:extLst>
          </p:cNvPr>
          <p:cNvSpPr txBox="1"/>
          <p:nvPr/>
        </p:nvSpPr>
        <p:spPr>
          <a:xfrm>
            <a:off x="8645236" y="1758077"/>
            <a:ext cx="3996108" cy="5324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 detail </a:t>
            </a:r>
            <a:r>
              <a:rPr lang="zh-TW" altLang="en-US" sz="1000" dirty="0">
                <a:latin typeface="Consolas" panose="020B0609020204030204" pitchFamily="49" charset="0"/>
              </a:rPr>
              <a:t>下 為 一出一進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[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zh-TW" altLang="en-US" sz="1000" dirty="0">
                <a:latin typeface="Consolas" panose="020B0609020204030204" pitchFamily="49" charset="0"/>
              </a:rPr>
              <a:t>出去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": false,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</a:t>
            </a:r>
            <a:r>
              <a:rPr lang="zh-TW" altLang="en-US" sz="1000" dirty="0">
                <a:latin typeface="Consolas" panose="020B0609020204030204" pitchFamily="49" charset="0"/>
              </a:rPr>
              <a:t>相同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en-US" altLang="zh-TW" sz="1000" dirty="0">
                <a:latin typeface="Consolas" panose="020B0609020204030204" pitchFamily="49" charset="0"/>
              </a:rPr>
              <a:t>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5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6 </a:t>
            </a:r>
            <a:r>
              <a:rPr lang="zh-TW" altLang="en-US" sz="1000" dirty="0">
                <a:latin typeface="Consolas" panose="020B0609020204030204" pitchFamily="49" charset="0"/>
              </a:rPr>
              <a:t>收到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“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”: true,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5,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6,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</a:t>
            </a:r>
            <a:r>
              <a:rPr lang="zh-TW" altLang="en-US" sz="1000" dirty="0">
                <a:latin typeface="Consolas" panose="020B0609020204030204" pitchFamily="49" charset="0"/>
              </a:rPr>
              <a:t>相同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en-US" altLang="zh-TW" sz="1000" dirty="0">
                <a:latin typeface="Consolas" panose="020B0609020204030204" pitchFamily="49" charset="0"/>
              </a:rPr>
              <a:t>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]</a:t>
            </a:r>
            <a:endParaRPr lang="zh-TW" altLang="en-US" sz="10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web/remaining/combo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37712"/>
              </p:ext>
            </p:extLst>
          </p:nvPr>
        </p:nvGraphicFramePr>
        <p:xfrm>
          <a:off x="0" y="1829113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報銷 都為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false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572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779</Words>
  <Application>Microsoft Office PowerPoint</Application>
  <PresentationFormat>寬螢幕</PresentationFormat>
  <Paragraphs>183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123</cp:revision>
  <dcterms:created xsi:type="dcterms:W3CDTF">2026-04-27T07:53:38Z</dcterms:created>
  <dcterms:modified xsi:type="dcterms:W3CDTF">2026-07-21T07:55:45Z</dcterms:modified>
</cp:coreProperties>
</file>