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295" r:id="rId6"/>
    <p:sldId id="296" r:id="rId7"/>
    <p:sldId id="294" r:id="rId8"/>
    <p:sldId id="289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0" autoAdjust="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634BE8B8-B238-43F5-BB37-029DD8820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797" y="1295178"/>
            <a:ext cx="7246405" cy="5445633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945620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2026/07/17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倉庫發料作業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14" name="矩形: 剪去對角角落 13">
            <a:extLst>
              <a:ext uri="{FF2B5EF4-FFF2-40B4-BE49-F238E27FC236}">
                <a16:creationId xmlns:a16="http://schemas.microsoft.com/office/drawing/2014/main" id="{1F6CFC77-148E-4D23-9882-EEF12713C94D}"/>
              </a:ext>
            </a:extLst>
          </p:cNvPr>
          <p:cNvSpPr/>
          <p:nvPr/>
        </p:nvSpPr>
        <p:spPr>
          <a:xfrm>
            <a:off x="7951510" y="2208747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3966846-BEBD-47F0-AC2D-241A3D76AA73}"/>
              </a:ext>
            </a:extLst>
          </p:cNvPr>
          <p:cNvSpPr/>
          <p:nvPr/>
        </p:nvSpPr>
        <p:spPr>
          <a:xfrm>
            <a:off x="7951510" y="2556100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646DCB1-A48E-4D2F-A2E8-9F5FF3D7243D}"/>
              </a:ext>
            </a:extLst>
          </p:cNvPr>
          <p:cNvSpPr/>
          <p:nvPr/>
        </p:nvSpPr>
        <p:spPr>
          <a:xfrm>
            <a:off x="2884603" y="386716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74801F3-0509-4308-BE80-30565BE24AAD}"/>
              </a:ext>
            </a:extLst>
          </p:cNvPr>
          <p:cNvSpPr/>
          <p:nvPr/>
        </p:nvSpPr>
        <p:spPr>
          <a:xfrm>
            <a:off x="2798268" y="319652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66C91DC-FB00-4E8A-850A-0C3EEB7CB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2" y="2024062"/>
            <a:ext cx="6429375" cy="2809875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5DBFC71E-FFFA-409C-9151-528C58879ECA}"/>
              </a:ext>
            </a:extLst>
          </p:cNvPr>
          <p:cNvSpPr txBox="1"/>
          <p:nvPr/>
        </p:nvSpPr>
        <p:spPr>
          <a:xfrm>
            <a:off x="311084" y="1716285"/>
            <a:ext cx="1800520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web/record/part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9A14A67-5508-4321-9F01-7F82AA1A3027}"/>
              </a:ext>
            </a:extLst>
          </p:cNvPr>
          <p:cNvSpPr/>
          <p:nvPr/>
        </p:nvSpPr>
        <p:spPr>
          <a:xfrm>
            <a:off x="3044859" y="2997724"/>
            <a:ext cx="6183982" cy="103694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101B22B-1B54-4190-A97B-9E73792AE6FF}"/>
              </a:ext>
            </a:extLst>
          </p:cNvPr>
          <p:cNvSpPr/>
          <p:nvPr/>
        </p:nvSpPr>
        <p:spPr>
          <a:xfrm>
            <a:off x="2256076" y="287988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warehouseNo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A0C4AE8-9CEC-4B91-AC8A-B0260F73E5DC}"/>
              </a:ext>
            </a:extLst>
          </p:cNvPr>
          <p:cNvSpPr/>
          <p:nvPr/>
        </p:nvSpPr>
        <p:spPr>
          <a:xfrm>
            <a:off x="2256075" y="3195687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warehouseName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EC088D7-2B7C-476A-AA93-71877C1637FC}"/>
              </a:ext>
            </a:extLst>
          </p:cNvPr>
          <p:cNvSpPr/>
          <p:nvPr/>
        </p:nvSpPr>
        <p:spPr>
          <a:xfrm>
            <a:off x="3732794" y="2865746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locatorNo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7560EE8-9FB3-4002-B5E5-792CEE95B6F4}"/>
              </a:ext>
            </a:extLst>
          </p:cNvPr>
          <p:cNvSpPr/>
          <p:nvPr/>
        </p:nvSpPr>
        <p:spPr>
          <a:xfrm>
            <a:off x="3732793" y="318154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locatorName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BEA5BF4-8B6A-4B5F-AD85-2B4711E3DC18}"/>
              </a:ext>
            </a:extLst>
          </p:cNvPr>
          <p:cNvSpPr/>
          <p:nvPr/>
        </p:nvSpPr>
        <p:spPr>
          <a:xfrm>
            <a:off x="5310361" y="3127342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CBC7A74-C856-4CBB-BDD6-2ADD54214E74}"/>
              </a:ext>
            </a:extLst>
          </p:cNvPr>
          <p:cNvSpPr/>
          <p:nvPr/>
        </p:nvSpPr>
        <p:spPr>
          <a:xfrm>
            <a:off x="6787078" y="312734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144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4632037" y="144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90C5DF5-EE88-D1A5-4CC5-4A6B74980B27}"/>
              </a:ext>
            </a:extLst>
          </p:cNvPr>
          <p:cNvCxnSpPr>
            <a:cxnSpLocks/>
          </p:cNvCxnSpPr>
          <p:nvPr/>
        </p:nvCxnSpPr>
        <p:spPr>
          <a:xfrm>
            <a:off x="1782618" y="39320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DE62A48-78BA-D6FB-A043-5612F5C2488F}"/>
              </a:ext>
            </a:extLst>
          </p:cNvPr>
          <p:cNvSpPr/>
          <p:nvPr/>
        </p:nvSpPr>
        <p:spPr>
          <a:xfrm>
            <a:off x="2519568" y="144051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3773054" y="39320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圖片 18">
            <a:extLst>
              <a:ext uri="{FF2B5EF4-FFF2-40B4-BE49-F238E27FC236}">
                <a16:creationId xmlns:a16="http://schemas.microsoft.com/office/drawing/2014/main" id="{C5659008-9B1E-48C2-941B-FBBF1D18B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797" y="1295178"/>
            <a:ext cx="7246405" cy="5445633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359C2313-780D-4270-BBE8-18A4CFF50145}"/>
              </a:ext>
            </a:extLst>
          </p:cNvPr>
          <p:cNvSpPr txBox="1"/>
          <p:nvPr/>
        </p:nvSpPr>
        <p:spPr>
          <a:xfrm>
            <a:off x="2167542" y="785560"/>
            <a:ext cx="1800520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Order List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ECB6036-A30B-4DC4-8EBF-9FCE8328EE37}"/>
              </a:ext>
            </a:extLst>
          </p:cNvPr>
          <p:cNvSpPr/>
          <p:nvPr/>
        </p:nvSpPr>
        <p:spPr>
          <a:xfrm>
            <a:off x="2639506" y="2403834"/>
            <a:ext cx="1913640" cy="50587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12881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418730" y="12881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37796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選擇單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3754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68DD5FE7-49A9-4841-BF09-C24763C74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797" y="1295178"/>
            <a:ext cx="7246405" cy="5445633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FC123F55-323A-48E1-889C-F9A4C75B7F98}"/>
              </a:ext>
            </a:extLst>
          </p:cNvPr>
          <p:cNvSpPr txBox="1"/>
          <p:nvPr/>
        </p:nvSpPr>
        <p:spPr>
          <a:xfrm>
            <a:off x="2167542" y="785560"/>
            <a:ext cx="1800520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Get </a:t>
            </a:r>
            <a:r>
              <a:rPr lang="en-US" altLang="zh-TW" sz="1400" dirty="0" err="1">
                <a:latin typeface="Consolas" panose="020B0609020204030204" pitchFamily="49" charset="0"/>
              </a:rPr>
              <a:t>bom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C94E991-D497-4B38-A530-4316C0107671}"/>
              </a:ext>
            </a:extLst>
          </p:cNvPr>
          <p:cNvSpPr/>
          <p:nvPr/>
        </p:nvSpPr>
        <p:spPr>
          <a:xfrm>
            <a:off x="2639505" y="4319382"/>
            <a:ext cx="6890993" cy="175305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12881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37796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點料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3754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68DD5FE7-49A9-4841-BF09-C24763C74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797" y="1295178"/>
            <a:ext cx="7246405" cy="5445633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5C94E991-D497-4B38-A530-4316C0107671}"/>
              </a:ext>
            </a:extLst>
          </p:cNvPr>
          <p:cNvSpPr/>
          <p:nvPr/>
        </p:nvSpPr>
        <p:spPr>
          <a:xfrm>
            <a:off x="6787298" y="4901938"/>
            <a:ext cx="603315" cy="10652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1B2A37D-23A8-4191-B01A-9BAA6283C51C}"/>
              </a:ext>
            </a:extLst>
          </p:cNvPr>
          <p:cNvSpPr/>
          <p:nvPr/>
        </p:nvSpPr>
        <p:spPr>
          <a:xfrm>
            <a:off x="2397392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4200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12881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37796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3754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68DD5FE7-49A9-4841-BF09-C24763C74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797" y="1295178"/>
            <a:ext cx="7246405" cy="5445633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5C94E991-D497-4B38-A530-4316C0107671}"/>
              </a:ext>
            </a:extLst>
          </p:cNvPr>
          <p:cNvSpPr/>
          <p:nvPr/>
        </p:nvSpPr>
        <p:spPr>
          <a:xfrm>
            <a:off x="5475267" y="6042581"/>
            <a:ext cx="1227191" cy="5854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BFFE0F3E-37AC-4F3F-88A3-4EC55CCAAB27}"/>
              </a:ext>
            </a:extLst>
          </p:cNvPr>
          <p:cNvSpPr/>
          <p:nvPr/>
        </p:nvSpPr>
        <p:spPr>
          <a:xfrm>
            <a:off x="2418730" y="12881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048A08C-4E52-4726-8E00-50A043657BB9}"/>
              </a:ext>
            </a:extLst>
          </p:cNvPr>
          <p:cNvSpPr txBox="1"/>
          <p:nvPr/>
        </p:nvSpPr>
        <p:spPr>
          <a:xfrm>
            <a:off x="2167541" y="785560"/>
            <a:ext cx="1904837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web/issuing/combo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06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266801"/>
              </p:ext>
            </p:extLst>
          </p:nvPr>
        </p:nvGraphicFramePr>
        <p:xfrm>
          <a:off x="0" y="2001046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87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web/issuing/combo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969738"/>
              </p:ext>
            </p:extLst>
          </p:nvPr>
        </p:nvGraphicFramePr>
        <p:xfrm>
          <a:off x="0" y="1920204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ShippingEventDetail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發料一律為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false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發料一律為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發料一律為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發料一律為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發料一律為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314</Words>
  <Application>Microsoft Office PowerPoint</Application>
  <PresentationFormat>寬螢幕</PresentationFormat>
  <Paragraphs>93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129</cp:revision>
  <dcterms:created xsi:type="dcterms:W3CDTF">2026-04-27T07:53:38Z</dcterms:created>
  <dcterms:modified xsi:type="dcterms:W3CDTF">2026-07-21T02:50:21Z</dcterms:modified>
</cp:coreProperties>
</file>