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93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70" autoAdjust="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0F6884-4C53-BA08-9477-978CF3EFA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25C17AB-9F60-7442-CACB-EC59E07C4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37DC16-5930-5011-C4EA-0A95FB8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628C6D-0C3E-B567-3023-DB96ADB6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3B0C8-AE60-C725-DF4D-8EBBF880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2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AE007-D3A0-D6CD-C2FA-8358E6C9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B19024-5204-1BE7-9BA3-9BDC42D3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9C5233-C888-0E62-68A6-1E3A40C8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2742FE-E485-6AD5-A894-5995E45F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E54365-7BF4-2006-0086-4C1D9798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13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8A50B8-713C-FD81-800F-1B28AC13D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8DC84A-8766-C0B6-DB8C-D73915EE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7267D9-7D3C-A7C8-0467-D0279ACC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49B984-3739-AB86-F90F-6C804C38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6E833E-54B7-461D-FF02-2A5F9D6B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4168D1-52B6-F075-A3FC-464267FF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0F859-1540-85B2-3B0A-2FA7A610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10A26E-B9CA-F74F-B684-B20DBA7B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1E4F07-A4B2-7191-1BF9-A97C5331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592908-6080-BC30-86CD-A3D5F4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0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914E0-A712-F815-1E0B-6CDC238A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24746-5FD0-D13B-1BC8-B9B329C1C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D9D6D2-4BF6-EAE3-9D03-A0AEC77F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C94406-BFA3-A203-4004-D8B31F0C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E3FF13-6A70-8D4A-291B-DC0A05C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4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9F1AB-993A-7151-A457-D4F388C8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F9FE95-FE99-2C18-1A84-CCF9DF2BD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CCBDEE-0C90-463B-0F4C-119CC186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04A7E-6F09-87CC-715C-CAD287C2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2F8027-40DA-C4FB-99D1-1420431D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713A8-FA08-D29A-E761-42A9A9A3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2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C8E28-959A-3E43-DFE8-862C44C8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918FB2-93F7-AAC8-B119-EF5827785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501D35-3654-A306-1A84-E8B414CD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3807A3-CA68-2A06-AE54-C02CEC6C0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C8E9A1-47E2-BB49-35E6-C22837FE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F3AC5E0-43D0-7C6B-12D1-15EFCD8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641BA3-D4AD-74F7-D851-FD157F9D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58BE76-29CC-8869-1BDE-B914BE6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72EF1-8B24-F82C-A8C9-4FE4F31E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123D2C5-E53D-4EEF-38B7-EBEF9C2B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03814D-785F-F795-0AA7-386491E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21A427-9ACA-32E7-3115-B31505F9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4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3B7D51A-019A-2115-C6E0-7C1228D3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B4D577-C192-39A3-E50A-8E1A815E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48ABC3-655F-20FC-DF7D-CA3241EF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E3164-8377-08C5-09FF-6FA56BFA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1A594B-879B-AB51-6452-6926A51C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BFA96-DFD0-C808-15B1-104E901B3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8FB9408-C3E7-D676-DFB2-78F2E1BD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5094FC-E44D-0AA3-BA7C-6DABFD7E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1354E-0C06-EA1C-D1F2-8C936EE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90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D655E7-CBF5-CE7E-2994-3994A2E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8D2FC47-D53E-9192-F89A-2A1B56D92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552A6-973F-0C58-4388-04DF9F3F7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E05B079-C8FF-41F1-C63D-DE0F7F8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6DB19D-E5A7-CD68-A6C5-BE062B28A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F48372-F7F1-29CC-D1F6-DC3FC9B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2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F04676-B333-9F61-6A9C-E12DC3CA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930854-45CB-5DCC-91A3-32E4FFD3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D6ED0E-7C1E-CF1B-0EA9-60AD16BD9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433438-9998-1894-36EF-7DFE2C46B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E896B2-E6FC-069C-BA42-AE313CAE2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4463B9A-8028-69AB-D6D4-B037618C2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58479"/>
              </p:ext>
            </p:extLst>
          </p:nvPr>
        </p:nvGraphicFramePr>
        <p:xfrm>
          <a:off x="341746" y="117189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2026/07/20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庫存查詢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pic>
        <p:nvPicPr>
          <p:cNvPr id="6" name="圖片 5">
            <a:extLst>
              <a:ext uri="{FF2B5EF4-FFF2-40B4-BE49-F238E27FC236}">
                <a16:creationId xmlns:a16="http://schemas.microsoft.com/office/drawing/2014/main" id="{F057FC69-71F9-409D-8686-B5A274195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372" y="1125393"/>
            <a:ext cx="6601540" cy="5615418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198780E2-CCA8-4451-97A3-6D605207B999}"/>
              </a:ext>
            </a:extLst>
          </p:cNvPr>
          <p:cNvSpPr/>
          <p:nvPr/>
        </p:nvSpPr>
        <p:spPr>
          <a:xfrm>
            <a:off x="3110845" y="3855562"/>
            <a:ext cx="923827" cy="3393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dirty="0" err="1">
                <a:solidFill>
                  <a:sysClr val="windowText" lastClr="000000"/>
                </a:solidFill>
              </a:rPr>
              <a:t>pno</a:t>
            </a:r>
            <a:r>
              <a:rPr lang="en-US" altLang="zh-TW" sz="1050" dirty="0">
                <a:solidFill>
                  <a:sysClr val="windowText" lastClr="000000"/>
                </a:solidFill>
              </a:rPr>
              <a:t> / </a:t>
            </a:r>
            <a:r>
              <a:rPr lang="en-US" altLang="zh-TW" sz="1050" dirty="0" err="1">
                <a:solidFill>
                  <a:sysClr val="windowText" lastClr="000000"/>
                </a:solidFill>
              </a:rPr>
              <a:t>pname</a:t>
            </a:r>
            <a:endParaRPr lang="zh-TW" altLang="en-US" sz="1050" dirty="0">
              <a:solidFill>
                <a:sysClr val="windowText" lastClr="000000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0A10401-A07A-4DAF-860B-D1E07E47EB76}"/>
              </a:ext>
            </a:extLst>
          </p:cNvPr>
          <p:cNvSpPr/>
          <p:nvPr/>
        </p:nvSpPr>
        <p:spPr>
          <a:xfrm>
            <a:off x="4246775" y="3855562"/>
            <a:ext cx="612740" cy="3393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dirty="0" err="1">
                <a:solidFill>
                  <a:sysClr val="windowText" lastClr="000000"/>
                </a:solidFill>
              </a:rPr>
              <a:t>ptname</a:t>
            </a:r>
            <a:endParaRPr lang="zh-TW" altLang="en-US" sz="1050" dirty="0">
              <a:solidFill>
                <a:sysClr val="windowText" lastClr="000000"/>
              </a:solidFill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8D21387-E48F-4655-9722-88ED58FF7371}"/>
              </a:ext>
            </a:extLst>
          </p:cNvPr>
          <p:cNvSpPr/>
          <p:nvPr/>
        </p:nvSpPr>
        <p:spPr>
          <a:xfrm>
            <a:off x="4159599" y="6518635"/>
            <a:ext cx="2052666" cy="3393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dirty="0" err="1">
                <a:solidFill>
                  <a:sysClr val="windowText" lastClr="000000"/>
                </a:solidFill>
              </a:rPr>
              <a:t>warehouseNo</a:t>
            </a:r>
            <a:r>
              <a:rPr lang="en-US" altLang="zh-TW" sz="1050" dirty="0">
                <a:solidFill>
                  <a:sysClr val="windowText" lastClr="000000"/>
                </a:solidFill>
              </a:rPr>
              <a:t> / </a:t>
            </a:r>
            <a:r>
              <a:rPr lang="en-US" altLang="zh-TW" sz="1050" dirty="0" err="1">
                <a:solidFill>
                  <a:sysClr val="windowText" lastClr="000000"/>
                </a:solidFill>
              </a:rPr>
              <a:t>warehouseName</a:t>
            </a:r>
            <a:endParaRPr lang="zh-TW" altLang="en-US" sz="1050" dirty="0">
              <a:solidFill>
                <a:sysClr val="windowText" lastClr="000000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41CC971-E028-45F2-94D6-525AB548FBC5}"/>
              </a:ext>
            </a:extLst>
          </p:cNvPr>
          <p:cNvSpPr/>
          <p:nvPr/>
        </p:nvSpPr>
        <p:spPr>
          <a:xfrm>
            <a:off x="5483260" y="3855562"/>
            <a:ext cx="612740" cy="3393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dirty="0" err="1">
                <a:solidFill>
                  <a:sysClr val="windowText" lastClr="000000"/>
                </a:solidFill>
              </a:rPr>
              <a:t>bchno</a:t>
            </a:r>
            <a:endParaRPr lang="zh-TW" altLang="en-US" sz="1050" dirty="0">
              <a:solidFill>
                <a:sysClr val="windowText" lastClr="000000"/>
              </a:solidFill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3EB0803-72D6-4804-ADF5-D847E6570FED}"/>
              </a:ext>
            </a:extLst>
          </p:cNvPr>
          <p:cNvSpPr/>
          <p:nvPr/>
        </p:nvSpPr>
        <p:spPr>
          <a:xfrm>
            <a:off x="5650422" y="6179270"/>
            <a:ext cx="2052666" cy="3393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dirty="0" err="1">
                <a:solidFill>
                  <a:sysClr val="windowText" lastClr="000000"/>
                </a:solidFill>
              </a:rPr>
              <a:t>locatorNo</a:t>
            </a:r>
            <a:r>
              <a:rPr lang="zh-TW" altLang="en-US" sz="1050" dirty="0">
                <a:solidFill>
                  <a:sysClr val="windowText" lastClr="000000"/>
                </a:solidFill>
              </a:rPr>
              <a:t> </a:t>
            </a:r>
            <a:r>
              <a:rPr lang="en-US" altLang="zh-TW" sz="1050" dirty="0">
                <a:solidFill>
                  <a:sysClr val="windowText" lastClr="000000"/>
                </a:solidFill>
              </a:rPr>
              <a:t>/ </a:t>
            </a:r>
            <a:r>
              <a:rPr lang="en-US" altLang="zh-TW" sz="1050" dirty="0" err="1">
                <a:solidFill>
                  <a:sysClr val="windowText" lastClr="000000"/>
                </a:solidFill>
              </a:rPr>
              <a:t>locatorName</a:t>
            </a:r>
            <a:r>
              <a:rPr lang="en-US" altLang="zh-TW" sz="1050" dirty="0">
                <a:solidFill>
                  <a:sysClr val="windowText" lastClr="000000"/>
                </a:solidFill>
              </a:rPr>
              <a:t> </a:t>
            </a:r>
            <a:endParaRPr lang="zh-TW" altLang="en-US" sz="1050" dirty="0">
              <a:solidFill>
                <a:sysClr val="windowText" lastClr="000000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C4001388-4371-41A3-B3E0-A78E984A57FB}"/>
              </a:ext>
            </a:extLst>
          </p:cNvPr>
          <p:cNvSpPr/>
          <p:nvPr/>
        </p:nvSpPr>
        <p:spPr>
          <a:xfrm>
            <a:off x="7709373" y="3855562"/>
            <a:ext cx="612740" cy="3393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dirty="0">
                <a:solidFill>
                  <a:sysClr val="windowText" lastClr="000000"/>
                </a:solidFill>
              </a:rPr>
              <a:t>qty</a:t>
            </a:r>
            <a:endParaRPr lang="zh-TW" altLang="en-US" sz="1050" dirty="0">
              <a:solidFill>
                <a:sysClr val="windowText" lastClr="000000"/>
              </a:solidFill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4A5BE8BF-6DF4-4491-B3E0-E275F4F8B163}"/>
              </a:ext>
            </a:extLst>
          </p:cNvPr>
          <p:cNvSpPr/>
          <p:nvPr/>
        </p:nvSpPr>
        <p:spPr>
          <a:xfrm>
            <a:off x="8487594" y="3855561"/>
            <a:ext cx="612740" cy="3393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dirty="0">
                <a:solidFill>
                  <a:sysClr val="windowText" lastClr="000000"/>
                </a:solidFill>
              </a:rPr>
              <a:t>unit</a:t>
            </a:r>
            <a:endParaRPr lang="zh-TW" altLang="en-US" sz="105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6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256893" y="10852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9D5AA689-E459-33D6-BE43-3B293282E834}"/>
              </a:ext>
            </a:extLst>
          </p:cNvPr>
          <p:cNvSpPr/>
          <p:nvPr/>
        </p:nvSpPr>
        <p:spPr>
          <a:xfrm>
            <a:off x="2144424" y="108522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397910" y="357671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111313" y="106048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點下完成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219676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圖片 12">
            <a:extLst>
              <a:ext uri="{FF2B5EF4-FFF2-40B4-BE49-F238E27FC236}">
                <a16:creationId xmlns:a16="http://schemas.microsoft.com/office/drawing/2014/main" id="{CF2C7736-1B4C-4A55-85F9-14A309131D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372" y="1125393"/>
            <a:ext cx="6601540" cy="5615418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18DB4254-FC87-49FD-BFC0-CE969FA8BB61}"/>
              </a:ext>
            </a:extLst>
          </p:cNvPr>
          <p:cNvSpPr/>
          <p:nvPr/>
        </p:nvSpPr>
        <p:spPr>
          <a:xfrm>
            <a:off x="3110845" y="3855562"/>
            <a:ext cx="923827" cy="3393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dirty="0" err="1">
                <a:solidFill>
                  <a:sysClr val="windowText" lastClr="000000"/>
                </a:solidFill>
              </a:rPr>
              <a:t>pno</a:t>
            </a:r>
            <a:r>
              <a:rPr lang="en-US" altLang="zh-TW" sz="1050" dirty="0">
                <a:solidFill>
                  <a:sysClr val="windowText" lastClr="000000"/>
                </a:solidFill>
              </a:rPr>
              <a:t> / </a:t>
            </a:r>
            <a:r>
              <a:rPr lang="en-US" altLang="zh-TW" sz="1050" dirty="0" err="1">
                <a:solidFill>
                  <a:sysClr val="windowText" lastClr="000000"/>
                </a:solidFill>
              </a:rPr>
              <a:t>pname</a:t>
            </a:r>
            <a:endParaRPr lang="zh-TW" altLang="en-US" sz="1050" dirty="0">
              <a:solidFill>
                <a:sysClr val="windowText" lastClr="000000"/>
              </a:solidFill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C29DC3DD-89EF-49D1-8B37-32CDA15CB47E}"/>
              </a:ext>
            </a:extLst>
          </p:cNvPr>
          <p:cNvSpPr/>
          <p:nvPr/>
        </p:nvSpPr>
        <p:spPr>
          <a:xfrm>
            <a:off x="4246775" y="3855562"/>
            <a:ext cx="612740" cy="3393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dirty="0" err="1">
                <a:solidFill>
                  <a:sysClr val="windowText" lastClr="000000"/>
                </a:solidFill>
              </a:rPr>
              <a:t>ptname</a:t>
            </a:r>
            <a:endParaRPr lang="zh-TW" altLang="en-US" sz="1050" dirty="0">
              <a:solidFill>
                <a:sysClr val="windowText" lastClr="000000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65FDC77-814E-4D5E-B3F0-E6E58CB77128}"/>
              </a:ext>
            </a:extLst>
          </p:cNvPr>
          <p:cNvSpPr/>
          <p:nvPr/>
        </p:nvSpPr>
        <p:spPr>
          <a:xfrm>
            <a:off x="4159599" y="6518635"/>
            <a:ext cx="2052666" cy="3393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dirty="0" err="1">
                <a:solidFill>
                  <a:sysClr val="windowText" lastClr="000000"/>
                </a:solidFill>
              </a:rPr>
              <a:t>warehouseNo</a:t>
            </a:r>
            <a:r>
              <a:rPr lang="en-US" altLang="zh-TW" sz="1050" dirty="0">
                <a:solidFill>
                  <a:sysClr val="windowText" lastClr="000000"/>
                </a:solidFill>
              </a:rPr>
              <a:t> / </a:t>
            </a:r>
            <a:r>
              <a:rPr lang="en-US" altLang="zh-TW" sz="1050" dirty="0" err="1">
                <a:solidFill>
                  <a:sysClr val="windowText" lastClr="000000"/>
                </a:solidFill>
              </a:rPr>
              <a:t>warehouseName</a:t>
            </a:r>
            <a:endParaRPr lang="zh-TW" altLang="en-US" sz="1050" dirty="0">
              <a:solidFill>
                <a:sysClr val="windowText" lastClr="000000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5A40512-28E8-4565-AA21-7E5F55928225}"/>
              </a:ext>
            </a:extLst>
          </p:cNvPr>
          <p:cNvSpPr/>
          <p:nvPr/>
        </p:nvSpPr>
        <p:spPr>
          <a:xfrm>
            <a:off x="5483260" y="3855562"/>
            <a:ext cx="612740" cy="3393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dirty="0" err="1">
                <a:solidFill>
                  <a:sysClr val="windowText" lastClr="000000"/>
                </a:solidFill>
              </a:rPr>
              <a:t>bchno</a:t>
            </a:r>
            <a:endParaRPr lang="zh-TW" altLang="en-US" sz="1050" dirty="0">
              <a:solidFill>
                <a:sysClr val="windowText" lastClr="000000"/>
              </a:solidFill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D13C92F-5B78-478B-A278-C7911B1B956D}"/>
              </a:ext>
            </a:extLst>
          </p:cNvPr>
          <p:cNvSpPr/>
          <p:nvPr/>
        </p:nvSpPr>
        <p:spPr>
          <a:xfrm>
            <a:off x="5650422" y="6179270"/>
            <a:ext cx="2052666" cy="3393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dirty="0" err="1">
                <a:solidFill>
                  <a:sysClr val="windowText" lastClr="000000"/>
                </a:solidFill>
              </a:rPr>
              <a:t>locatorNo</a:t>
            </a:r>
            <a:r>
              <a:rPr lang="zh-TW" altLang="en-US" sz="1050" dirty="0">
                <a:solidFill>
                  <a:sysClr val="windowText" lastClr="000000"/>
                </a:solidFill>
              </a:rPr>
              <a:t> </a:t>
            </a:r>
            <a:r>
              <a:rPr lang="en-US" altLang="zh-TW" sz="1050" dirty="0">
                <a:solidFill>
                  <a:sysClr val="windowText" lastClr="000000"/>
                </a:solidFill>
              </a:rPr>
              <a:t>/ </a:t>
            </a:r>
            <a:r>
              <a:rPr lang="en-US" altLang="zh-TW" sz="1050" dirty="0" err="1">
                <a:solidFill>
                  <a:sysClr val="windowText" lastClr="000000"/>
                </a:solidFill>
              </a:rPr>
              <a:t>locatorName</a:t>
            </a:r>
            <a:r>
              <a:rPr lang="en-US" altLang="zh-TW" sz="1050" dirty="0">
                <a:solidFill>
                  <a:sysClr val="windowText" lastClr="000000"/>
                </a:solidFill>
              </a:rPr>
              <a:t> </a:t>
            </a:r>
            <a:endParaRPr lang="zh-TW" altLang="en-US" sz="1050" dirty="0">
              <a:solidFill>
                <a:sysClr val="windowText" lastClr="000000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0BE80EE-C544-417B-9569-FE5628C699B3}"/>
              </a:ext>
            </a:extLst>
          </p:cNvPr>
          <p:cNvSpPr/>
          <p:nvPr/>
        </p:nvSpPr>
        <p:spPr>
          <a:xfrm>
            <a:off x="7709373" y="3855562"/>
            <a:ext cx="612740" cy="3393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dirty="0">
                <a:solidFill>
                  <a:sysClr val="windowText" lastClr="000000"/>
                </a:solidFill>
              </a:rPr>
              <a:t>qty</a:t>
            </a:r>
            <a:endParaRPr lang="zh-TW" altLang="en-US" sz="1050" dirty="0">
              <a:solidFill>
                <a:sysClr val="windowText" lastClr="000000"/>
              </a:solidFill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69E3ADD-E0D1-4881-B8E1-6D2DFC4FEB92}"/>
              </a:ext>
            </a:extLst>
          </p:cNvPr>
          <p:cNvSpPr/>
          <p:nvPr/>
        </p:nvSpPr>
        <p:spPr>
          <a:xfrm>
            <a:off x="8487594" y="3855561"/>
            <a:ext cx="612740" cy="3393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dirty="0">
                <a:solidFill>
                  <a:sysClr val="windowText" lastClr="000000"/>
                </a:solidFill>
              </a:rPr>
              <a:t>unit</a:t>
            </a:r>
            <a:endParaRPr lang="zh-TW" altLang="en-US" sz="1050" dirty="0">
              <a:solidFill>
                <a:sysClr val="windowText" lastClr="000000"/>
              </a:solidFill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47EAF5C-455D-47E6-94E1-B7ACED4AAC96}"/>
              </a:ext>
            </a:extLst>
          </p:cNvPr>
          <p:cNvSpPr/>
          <p:nvPr/>
        </p:nvSpPr>
        <p:spPr>
          <a:xfrm>
            <a:off x="1600012" y="657078"/>
            <a:ext cx="2084225" cy="369332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dirty="0">
                <a:latin typeface="Consolas" panose="020B0609020204030204" pitchFamily="49" charset="0"/>
              </a:rPr>
              <a:t>web/record/list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4732DB5-7E29-4020-8271-8A493C319856}"/>
              </a:ext>
            </a:extLst>
          </p:cNvPr>
          <p:cNvSpPr/>
          <p:nvPr/>
        </p:nvSpPr>
        <p:spPr>
          <a:xfrm>
            <a:off x="2658358" y="2828040"/>
            <a:ext cx="6535554" cy="392143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7529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web/record/list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140915"/>
              </p:ext>
            </p:extLst>
          </p:nvPr>
        </p:nvGraphicFramePr>
        <p:xfrm>
          <a:off x="0" y="1803083"/>
          <a:ext cx="12192002" cy="458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,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,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,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,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,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bool?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qtyState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,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pageIndex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= 1,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short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=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PartSummary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unit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float qty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invtryid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213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</TotalTime>
  <Words>213</Words>
  <Application>Microsoft Office PowerPoint</Application>
  <PresentationFormat>寬螢幕</PresentationFormat>
  <Paragraphs>66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10" baseType="lpstr">
      <vt:lpstr>Aptos</vt:lpstr>
      <vt:lpstr>Aptos Display</vt:lpstr>
      <vt:lpstr>微軟正黑體</vt:lpstr>
      <vt:lpstr>新細明體</vt:lpstr>
      <vt:lpstr>Arial</vt:lpstr>
      <vt:lpstr>Consolas</vt:lpstr>
      <vt:lpstr>Office 佈景主題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楷翊 張</dc:creator>
  <cp:lastModifiedBy>Administrator</cp:lastModifiedBy>
  <cp:revision>122</cp:revision>
  <dcterms:created xsi:type="dcterms:W3CDTF">2026-04-27T07:53:38Z</dcterms:created>
  <dcterms:modified xsi:type="dcterms:W3CDTF">2026-07-20T06:31:01Z</dcterms:modified>
</cp:coreProperties>
</file>