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0" r:id="rId4"/>
    <p:sldId id="285" r:id="rId5"/>
    <p:sldId id="293" r:id="rId6"/>
    <p:sldId id="294" r:id="rId7"/>
    <p:sldId id="290" r:id="rId8"/>
    <p:sldId id="292" r:id="rId9"/>
    <p:sldId id="289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70" autoAdjust="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69EEEBC-330F-429B-9DAC-B6F11D3FDF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485" y="954311"/>
            <a:ext cx="9010531" cy="5903689"/>
          </a:xfrm>
          <a:prstGeom prst="rect">
            <a:avLst/>
          </a:prstGeom>
        </p:spPr>
      </p:pic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881334"/>
              </p:ext>
            </p:extLst>
          </p:nvPr>
        </p:nvGraphicFramePr>
        <p:xfrm>
          <a:off x="341746" y="11718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2026/07/20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調撥作業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sp>
        <p:nvSpPr>
          <p:cNvPr id="9" name="矩形: 剪去對角角落 8">
            <a:extLst>
              <a:ext uri="{FF2B5EF4-FFF2-40B4-BE49-F238E27FC236}">
                <a16:creationId xmlns:a16="http://schemas.microsoft.com/office/drawing/2014/main" id="{2481331A-6BEA-4D0B-8039-F22460D58F0D}"/>
              </a:ext>
            </a:extLst>
          </p:cNvPr>
          <p:cNvSpPr/>
          <p:nvPr/>
        </p:nvSpPr>
        <p:spPr>
          <a:xfrm>
            <a:off x="2776194" y="2175489"/>
            <a:ext cx="914400" cy="292230"/>
          </a:xfrm>
          <a:prstGeom prst="snip2DiagRect">
            <a:avLst>
              <a:gd name="adj1" fmla="val 50000"/>
              <a:gd name="adj2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>
                <a:solidFill>
                  <a:sysClr val="windowText" lastClr="000000"/>
                </a:solidFill>
              </a:rPr>
              <a:t>可選填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C382E23-2D79-4C6E-AD0B-A83DA1AE4CC4}"/>
              </a:ext>
            </a:extLst>
          </p:cNvPr>
          <p:cNvSpPr/>
          <p:nvPr/>
        </p:nvSpPr>
        <p:spPr>
          <a:xfrm>
            <a:off x="2526384" y="2572530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invEventNo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C0B554F-9EB9-4784-94E9-9B5F3E09A334}"/>
              </a:ext>
            </a:extLst>
          </p:cNvPr>
          <p:cNvSpPr/>
          <p:nvPr/>
        </p:nvSpPr>
        <p:spPr>
          <a:xfrm>
            <a:off x="5502111" y="2560999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actionDt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F4D7A101-44F9-43FC-920A-CC5E9B4544D9}"/>
              </a:ext>
            </a:extLst>
          </p:cNvPr>
          <p:cNvSpPr/>
          <p:nvPr/>
        </p:nvSpPr>
        <p:spPr>
          <a:xfrm>
            <a:off x="8341149" y="2560998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supplyId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63F5D54F-EFB4-42CB-B3B5-B46221D324C1}"/>
              </a:ext>
            </a:extLst>
          </p:cNvPr>
          <p:cNvSpPr/>
          <p:nvPr/>
        </p:nvSpPr>
        <p:spPr>
          <a:xfrm>
            <a:off x="2069184" y="3281715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createRemark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6CFD96ED-1E08-46CA-AFD0-37FE729282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693" y="1307903"/>
            <a:ext cx="7156614" cy="5206313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6D140359-EF63-40D5-AD65-DB06DCD1538A}"/>
              </a:ext>
            </a:extLst>
          </p:cNvPr>
          <p:cNvSpPr txBox="1"/>
          <p:nvPr/>
        </p:nvSpPr>
        <p:spPr>
          <a:xfrm>
            <a:off x="47869" y="1780110"/>
            <a:ext cx="2498103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web/record/part/summary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0B0BE6CD-05A0-4B09-9983-A51189449DD7}"/>
              </a:ext>
            </a:extLst>
          </p:cNvPr>
          <p:cNvSpPr txBox="1"/>
          <p:nvPr/>
        </p:nvSpPr>
        <p:spPr>
          <a:xfrm>
            <a:off x="47869" y="2862688"/>
            <a:ext cx="1998482" cy="30777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web/record/part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7ACBC9FF-2CDA-40DA-8245-BC9F4CF1BB5C}"/>
              </a:ext>
            </a:extLst>
          </p:cNvPr>
          <p:cNvSpPr/>
          <p:nvPr/>
        </p:nvSpPr>
        <p:spPr>
          <a:xfrm>
            <a:off x="2517693" y="2218495"/>
            <a:ext cx="7156614" cy="57233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CA4208DE-7A8F-4EB7-AF6C-26822B19C265}"/>
              </a:ext>
            </a:extLst>
          </p:cNvPr>
          <p:cNvSpPr/>
          <p:nvPr/>
        </p:nvSpPr>
        <p:spPr>
          <a:xfrm>
            <a:off x="2517693" y="3016577"/>
            <a:ext cx="7156614" cy="106691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3A1F41D2-F249-4D4D-B60D-B857EE348EE4}"/>
              </a:ext>
            </a:extLst>
          </p:cNvPr>
          <p:cNvSpPr txBox="1"/>
          <p:nvPr/>
        </p:nvSpPr>
        <p:spPr>
          <a:xfrm>
            <a:off x="0" y="4147163"/>
            <a:ext cx="2399909" cy="30777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web/warehouse/option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4350B064-6982-458A-AC59-A5CEB46985BC}"/>
              </a:ext>
            </a:extLst>
          </p:cNvPr>
          <p:cNvSpPr/>
          <p:nvPr/>
        </p:nvSpPr>
        <p:spPr>
          <a:xfrm>
            <a:off x="6096000" y="4233612"/>
            <a:ext cx="1715678" cy="86649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78085409-E722-449F-A99E-53A89381ED9D}"/>
              </a:ext>
            </a:extLst>
          </p:cNvPr>
          <p:cNvSpPr txBox="1"/>
          <p:nvPr/>
        </p:nvSpPr>
        <p:spPr>
          <a:xfrm>
            <a:off x="0" y="4793806"/>
            <a:ext cx="2399909" cy="307777"/>
          </a:xfrm>
          <a:prstGeom prst="rect">
            <a:avLst/>
          </a:pr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web/warehouse/option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01FE99C1-33BE-4894-8C90-D03574A0CD11}"/>
              </a:ext>
            </a:extLst>
          </p:cNvPr>
          <p:cNvSpPr/>
          <p:nvPr/>
        </p:nvSpPr>
        <p:spPr>
          <a:xfrm>
            <a:off x="7811678" y="4233612"/>
            <a:ext cx="1862629" cy="866493"/>
          </a:xfrm>
          <a:prstGeom prst="rect">
            <a:avLst/>
          </a:pr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7895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34A9-56BB-B476-0EC5-DD5C68FF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6DE76B27-E5F7-761A-151B-F53B157AEFA4}"/>
              </a:ext>
            </a:extLst>
          </p:cNvPr>
          <p:cNvSpPr/>
          <p:nvPr/>
        </p:nvSpPr>
        <p:spPr>
          <a:xfrm>
            <a:off x="674255" y="96920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AFDFE70E-5184-DBE3-4E62-54E90642D25A}"/>
              </a:ext>
            </a:extLst>
          </p:cNvPr>
          <p:cNvSpPr/>
          <p:nvPr/>
        </p:nvSpPr>
        <p:spPr>
          <a:xfrm>
            <a:off x="2746526" y="96920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164F1C9C-0C70-597B-ED0D-B8054D1955EB}"/>
              </a:ext>
            </a:extLst>
          </p:cNvPr>
          <p:cNvCxnSpPr>
            <a:cxnSpLocks/>
          </p:cNvCxnSpPr>
          <p:nvPr/>
        </p:nvCxnSpPr>
        <p:spPr>
          <a:xfrm>
            <a:off x="1887543" y="346070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id="{FB4737FA-E685-4194-8C03-1E8219D24B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485" y="954311"/>
            <a:ext cx="9010531" cy="5903689"/>
          </a:xfrm>
          <a:prstGeom prst="rect">
            <a:avLst/>
          </a:prstGeom>
        </p:spPr>
      </p:pic>
      <p:sp>
        <p:nvSpPr>
          <p:cNvPr id="15" name="矩形: 剪去對角角落 14">
            <a:extLst>
              <a:ext uri="{FF2B5EF4-FFF2-40B4-BE49-F238E27FC236}">
                <a16:creationId xmlns:a16="http://schemas.microsoft.com/office/drawing/2014/main" id="{8D34ED07-F500-487B-B695-2F7635E671BD}"/>
              </a:ext>
            </a:extLst>
          </p:cNvPr>
          <p:cNvSpPr/>
          <p:nvPr/>
        </p:nvSpPr>
        <p:spPr>
          <a:xfrm>
            <a:off x="2776194" y="2175489"/>
            <a:ext cx="914400" cy="292230"/>
          </a:xfrm>
          <a:prstGeom prst="snip2DiagRect">
            <a:avLst>
              <a:gd name="adj1" fmla="val 50000"/>
              <a:gd name="adj2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>
                <a:solidFill>
                  <a:sysClr val="windowText" lastClr="000000"/>
                </a:solidFill>
              </a:rPr>
              <a:t>可選填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DBC784D-0EBD-4867-B00C-E0F05349EC2B}"/>
              </a:ext>
            </a:extLst>
          </p:cNvPr>
          <p:cNvSpPr/>
          <p:nvPr/>
        </p:nvSpPr>
        <p:spPr>
          <a:xfrm>
            <a:off x="2526384" y="2572530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invEventNo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2EEFF2-3F4D-4A50-B8ED-0C246E72E850}"/>
              </a:ext>
            </a:extLst>
          </p:cNvPr>
          <p:cNvSpPr/>
          <p:nvPr/>
        </p:nvSpPr>
        <p:spPr>
          <a:xfrm>
            <a:off x="5502111" y="2560999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actionDt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EBE31CB-7240-415B-8DD2-A74352104C15}"/>
              </a:ext>
            </a:extLst>
          </p:cNvPr>
          <p:cNvSpPr/>
          <p:nvPr/>
        </p:nvSpPr>
        <p:spPr>
          <a:xfrm>
            <a:off x="2069184" y="3281715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createRemark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200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40A73272-5E41-4F55-A1B0-6A1042B61E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087" y="1260096"/>
            <a:ext cx="8543826" cy="5597904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D5AA689-E459-33D6-BE43-3B293282E834}"/>
              </a:ext>
            </a:extLst>
          </p:cNvPr>
          <p:cNvSpPr/>
          <p:nvPr/>
        </p:nvSpPr>
        <p:spPr>
          <a:xfrm>
            <a:off x="2144424" y="108522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111313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點下完成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0A8F9277-0C7D-C6D2-35E7-AEB96F8B83B9}"/>
              </a:ext>
            </a:extLst>
          </p:cNvPr>
          <p:cNvSpPr txBox="1"/>
          <p:nvPr/>
        </p:nvSpPr>
        <p:spPr>
          <a:xfrm>
            <a:off x="1512554" y="800422"/>
            <a:ext cx="2277902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web/transfer/combo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0E0BC77-F110-432F-80AD-299927C86F50}"/>
              </a:ext>
            </a:extLst>
          </p:cNvPr>
          <p:cNvSpPr/>
          <p:nvPr/>
        </p:nvSpPr>
        <p:spPr>
          <a:xfrm>
            <a:off x="4939644" y="6089714"/>
            <a:ext cx="2253007" cy="6357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7529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web/record/part/summary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PartSummary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unit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float qty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13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web/record/part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2001046"/>
          <a:ext cx="12192002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PartSummary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PartSummary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unit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float qty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invtryid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387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web/warehouse/option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887353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8380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web/locator/option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060595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971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578FC-4B96-D5EC-402E-8DE001EF1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A453233-FBDE-34D4-87C7-1DB65EAD4483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>
                <a:latin typeface="Consolas" panose="020B0609020204030204" pitchFamily="49" charset="0"/>
              </a:rPr>
              <a:t>web/transfer/combo</a:t>
            </a:r>
            <a:endParaRPr lang="en-US" altLang="zh-TW" sz="3200" b="1" dirty="0">
              <a:latin typeface="Consolas" panose="020B0609020204030204" pitchFamily="49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318FDA5-1061-5CBC-F8D3-A06B619DF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396254"/>
              </p:ext>
            </p:extLst>
          </p:nvPr>
        </p:nvGraphicFramePr>
        <p:xfrm>
          <a:off x="0" y="584775"/>
          <a:ext cx="12192002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4196354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3811573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Create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invInspId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目前為空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DateTime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actionDt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createRemark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invEventNo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可為空，或填寫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detail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isEntry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描述進出倉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倉庫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lctrId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儲位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料號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float qty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數量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批號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erpOrderId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調撥一律為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調撥一律為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調撥一律為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custId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調撥一律為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supplyId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調撥一律為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remark       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String OK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id="{AE3E0779-87E5-41EC-8510-91B9DCF0E9EA}"/>
              </a:ext>
            </a:extLst>
          </p:cNvPr>
          <p:cNvSpPr txBox="1"/>
          <p:nvPr/>
        </p:nvSpPr>
        <p:spPr>
          <a:xfrm>
            <a:off x="8645236" y="1758077"/>
            <a:ext cx="3996108" cy="53245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1000" dirty="0">
                <a:latin typeface="Consolas" panose="020B0609020204030204" pitchFamily="49" charset="0"/>
              </a:rPr>
              <a:t>//</a:t>
            </a:r>
            <a:r>
              <a:rPr lang="zh-TW" altLang="en-US" sz="1000" dirty="0">
                <a:latin typeface="Consolas" panose="020B0609020204030204" pitchFamily="49" charset="0"/>
              </a:rPr>
              <a:t> </a:t>
            </a:r>
            <a:r>
              <a:rPr lang="en-US" altLang="zh-TW" sz="1000" dirty="0">
                <a:latin typeface="Consolas" panose="020B0609020204030204" pitchFamily="49" charset="0"/>
              </a:rPr>
              <a:t> detail </a:t>
            </a:r>
            <a:r>
              <a:rPr lang="zh-TW" altLang="en-US" sz="1000" dirty="0">
                <a:latin typeface="Consolas" panose="020B0609020204030204" pitchFamily="49" charset="0"/>
              </a:rPr>
              <a:t>下 為 一出一進</a:t>
            </a:r>
            <a:endParaRPr lang="en-US" altLang="zh-TW" sz="1000" dirty="0">
              <a:latin typeface="Consolas" panose="020B0609020204030204" pitchFamily="49" charset="0"/>
            </a:endParaRPr>
          </a:p>
          <a:p>
            <a:r>
              <a:rPr lang="en-US" altLang="zh-TW" sz="1000" dirty="0">
                <a:latin typeface="Consolas" panose="020B0609020204030204" pitchFamily="49" charset="0"/>
              </a:rPr>
              <a:t>[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//</a:t>
            </a:r>
            <a:r>
              <a:rPr lang="zh-TW" altLang="en-US" sz="1000" dirty="0">
                <a:latin typeface="Consolas" panose="020B0609020204030204" pitchFamily="49" charset="0"/>
              </a:rPr>
              <a:t> 從 </a:t>
            </a:r>
            <a:r>
              <a:rPr lang="en-US" altLang="zh-TW" sz="1000" dirty="0" err="1">
                <a:latin typeface="Consolas" panose="020B0609020204030204" pitchFamily="49" charset="0"/>
              </a:rPr>
              <a:t>wareid</a:t>
            </a:r>
            <a:r>
              <a:rPr lang="en-US" altLang="zh-TW" sz="1000" dirty="0">
                <a:latin typeface="Consolas" panose="020B0609020204030204" pitchFamily="49" charset="0"/>
              </a:rPr>
              <a:t> 1 </a:t>
            </a:r>
            <a:r>
              <a:rPr lang="en-US" altLang="zh-TW" sz="1000" dirty="0" err="1">
                <a:latin typeface="Consolas" panose="020B0609020204030204" pitchFamily="49" charset="0"/>
              </a:rPr>
              <a:t>lctrid</a:t>
            </a:r>
            <a:r>
              <a:rPr lang="en-US" altLang="zh-TW" sz="1000" dirty="0">
                <a:latin typeface="Consolas" panose="020B0609020204030204" pitchFamily="49" charset="0"/>
              </a:rPr>
              <a:t> 1 </a:t>
            </a:r>
            <a:r>
              <a:rPr lang="zh-TW" altLang="en-US" sz="1000" dirty="0">
                <a:latin typeface="Consolas" panose="020B0609020204030204" pitchFamily="49" charset="0"/>
              </a:rPr>
              <a:t>出去 </a:t>
            </a:r>
            <a:r>
              <a:rPr lang="en-US" altLang="zh-TW" sz="1000" dirty="0" err="1">
                <a:latin typeface="Consolas" panose="020B0609020204030204" pitchFamily="49" charset="0"/>
              </a:rPr>
              <a:t>pid</a:t>
            </a:r>
            <a:r>
              <a:rPr lang="zh-TW" altLang="en-US" sz="1000" dirty="0">
                <a:latin typeface="Consolas" panose="020B0609020204030204" pitchFamily="49" charset="0"/>
              </a:rPr>
              <a:t> </a:t>
            </a:r>
            <a:r>
              <a:rPr lang="en-US" altLang="zh-TW" sz="1000" dirty="0">
                <a:latin typeface="Consolas" panose="020B0609020204030204" pitchFamily="49" charset="0"/>
              </a:rPr>
              <a:t>2</a:t>
            </a:r>
            <a:r>
              <a:rPr lang="zh-TW" altLang="en-US" sz="1000" dirty="0">
                <a:latin typeface="Consolas" panose="020B0609020204030204" pitchFamily="49" charset="0"/>
              </a:rPr>
              <a:t> 批號 </a:t>
            </a:r>
            <a:r>
              <a:rPr lang="en-US" altLang="zh-TW" sz="1000" dirty="0" err="1">
                <a:latin typeface="Consolas" panose="020B0609020204030204" pitchFamily="49" charset="0"/>
              </a:rPr>
              <a:t>lot_no</a:t>
            </a:r>
            <a:r>
              <a:rPr lang="zh-TW" altLang="en-US" sz="1000" dirty="0">
                <a:latin typeface="Consolas" panose="020B0609020204030204" pitchFamily="49" charset="0"/>
              </a:rPr>
              <a:t> 共 </a:t>
            </a:r>
            <a:r>
              <a:rPr lang="en-US" altLang="zh-TW" sz="1000" dirty="0">
                <a:latin typeface="Consolas" panose="020B0609020204030204" pitchFamily="49" charset="0"/>
              </a:rPr>
              <a:t>50</a:t>
            </a:r>
            <a:r>
              <a:rPr lang="zh-TW" altLang="en-US" sz="1000" dirty="0">
                <a:latin typeface="Consolas" panose="020B0609020204030204" pitchFamily="49" charset="0"/>
              </a:rPr>
              <a:t> 個 </a:t>
            </a:r>
            <a:endParaRPr lang="en-US" altLang="zh-TW" sz="1000" dirty="0">
              <a:latin typeface="Consolas" panose="020B0609020204030204" pitchFamily="49" charset="0"/>
            </a:endParaRPr>
          </a:p>
          <a:p>
            <a:r>
              <a:rPr lang="en-US" altLang="zh-TW" sz="1000" dirty="0">
                <a:latin typeface="Consolas" panose="020B0609020204030204" pitchFamily="49" charset="0"/>
              </a:rPr>
              <a:t>    {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isEntry</a:t>
            </a:r>
            <a:r>
              <a:rPr lang="en-US" altLang="zh-TW" sz="1000" dirty="0">
                <a:latin typeface="Consolas" panose="020B0609020204030204" pitchFamily="49" charset="0"/>
              </a:rPr>
              <a:t>": false,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wareId</a:t>
            </a:r>
            <a:r>
              <a:rPr lang="en-US" altLang="zh-TW" sz="1000" dirty="0">
                <a:latin typeface="Consolas" panose="020B0609020204030204" pitchFamily="49" charset="0"/>
              </a:rPr>
              <a:t>": 1,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lctrId</a:t>
            </a:r>
            <a:r>
              <a:rPr lang="en-US" altLang="zh-TW" sz="1000" dirty="0">
                <a:latin typeface="Consolas" panose="020B0609020204030204" pitchFamily="49" charset="0"/>
              </a:rPr>
              <a:t>": 1,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pId</a:t>
            </a:r>
            <a:r>
              <a:rPr lang="en-US" altLang="zh-TW" sz="1000" dirty="0">
                <a:latin typeface="Consolas" panose="020B0609020204030204" pitchFamily="49" charset="0"/>
              </a:rPr>
              <a:t>": 2,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"qty": 50,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bchNo</a:t>
            </a:r>
            <a:r>
              <a:rPr lang="en-US" altLang="zh-TW" sz="1000" dirty="0">
                <a:latin typeface="Consolas" panose="020B0609020204030204" pitchFamily="49" charset="0"/>
              </a:rPr>
              <a:t>": "</a:t>
            </a:r>
            <a:r>
              <a:rPr lang="zh-TW" altLang="en-US" sz="1000" dirty="0">
                <a:latin typeface="Consolas" panose="020B0609020204030204" pitchFamily="49" charset="0"/>
              </a:rPr>
              <a:t>相同 </a:t>
            </a:r>
            <a:r>
              <a:rPr lang="en-US" altLang="zh-TW" sz="1000" dirty="0" err="1">
                <a:latin typeface="Consolas" panose="020B0609020204030204" pitchFamily="49" charset="0"/>
              </a:rPr>
              <a:t>lot_no</a:t>
            </a:r>
            <a:r>
              <a:rPr lang="en-US" altLang="zh-TW" sz="1000" dirty="0">
                <a:latin typeface="Consolas" panose="020B0609020204030204" pitchFamily="49" charset="0"/>
              </a:rPr>
              <a:t>",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erpOrderId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rcId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rtId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custId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supplyId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"remark": "remark“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},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//</a:t>
            </a:r>
            <a:r>
              <a:rPr lang="zh-TW" altLang="en-US" sz="1000" dirty="0">
                <a:latin typeface="Consolas" panose="020B0609020204030204" pitchFamily="49" charset="0"/>
              </a:rPr>
              <a:t> 從 </a:t>
            </a:r>
            <a:r>
              <a:rPr lang="en-US" altLang="zh-TW" sz="1000" dirty="0" err="1">
                <a:latin typeface="Consolas" panose="020B0609020204030204" pitchFamily="49" charset="0"/>
              </a:rPr>
              <a:t>wareid</a:t>
            </a:r>
            <a:r>
              <a:rPr lang="en-US" altLang="zh-TW" sz="1000" dirty="0">
                <a:latin typeface="Consolas" panose="020B0609020204030204" pitchFamily="49" charset="0"/>
              </a:rPr>
              <a:t> 5 </a:t>
            </a:r>
            <a:r>
              <a:rPr lang="en-US" altLang="zh-TW" sz="1000" dirty="0" err="1">
                <a:latin typeface="Consolas" panose="020B0609020204030204" pitchFamily="49" charset="0"/>
              </a:rPr>
              <a:t>lctrid</a:t>
            </a:r>
            <a:r>
              <a:rPr lang="en-US" altLang="zh-TW" sz="1000" dirty="0">
                <a:latin typeface="Consolas" panose="020B0609020204030204" pitchFamily="49" charset="0"/>
              </a:rPr>
              <a:t> 6 </a:t>
            </a:r>
            <a:r>
              <a:rPr lang="zh-TW" altLang="en-US" sz="1000" dirty="0">
                <a:latin typeface="Consolas" panose="020B0609020204030204" pitchFamily="49" charset="0"/>
              </a:rPr>
              <a:t>收到 </a:t>
            </a:r>
            <a:r>
              <a:rPr lang="en-US" altLang="zh-TW" sz="1000" dirty="0" err="1">
                <a:latin typeface="Consolas" panose="020B0609020204030204" pitchFamily="49" charset="0"/>
              </a:rPr>
              <a:t>pid</a:t>
            </a:r>
            <a:r>
              <a:rPr lang="zh-TW" altLang="en-US" sz="1000" dirty="0">
                <a:latin typeface="Consolas" panose="020B0609020204030204" pitchFamily="49" charset="0"/>
              </a:rPr>
              <a:t> </a:t>
            </a:r>
            <a:r>
              <a:rPr lang="en-US" altLang="zh-TW" sz="1000" dirty="0">
                <a:latin typeface="Consolas" panose="020B0609020204030204" pitchFamily="49" charset="0"/>
              </a:rPr>
              <a:t>2</a:t>
            </a:r>
            <a:r>
              <a:rPr lang="zh-TW" altLang="en-US" sz="1000" dirty="0">
                <a:latin typeface="Consolas" panose="020B0609020204030204" pitchFamily="49" charset="0"/>
              </a:rPr>
              <a:t> 批號 </a:t>
            </a:r>
            <a:r>
              <a:rPr lang="en-US" altLang="zh-TW" sz="1000" dirty="0" err="1">
                <a:latin typeface="Consolas" panose="020B0609020204030204" pitchFamily="49" charset="0"/>
              </a:rPr>
              <a:t>lot_no</a:t>
            </a:r>
            <a:r>
              <a:rPr lang="zh-TW" altLang="en-US" sz="1000" dirty="0">
                <a:latin typeface="Consolas" panose="020B0609020204030204" pitchFamily="49" charset="0"/>
              </a:rPr>
              <a:t> 共 </a:t>
            </a:r>
            <a:r>
              <a:rPr lang="en-US" altLang="zh-TW" sz="1000" dirty="0">
                <a:latin typeface="Consolas" panose="020B0609020204030204" pitchFamily="49" charset="0"/>
              </a:rPr>
              <a:t>50</a:t>
            </a:r>
            <a:r>
              <a:rPr lang="zh-TW" altLang="en-US" sz="1000" dirty="0">
                <a:latin typeface="Consolas" panose="020B0609020204030204" pitchFamily="49" charset="0"/>
              </a:rPr>
              <a:t> 個</a:t>
            </a:r>
            <a:endParaRPr lang="en-US" altLang="zh-TW" sz="1000" dirty="0">
              <a:latin typeface="Consolas" panose="020B0609020204030204" pitchFamily="49" charset="0"/>
            </a:endParaRPr>
          </a:p>
          <a:p>
            <a:r>
              <a:rPr lang="en-US" altLang="zh-TW" sz="1000" dirty="0">
                <a:latin typeface="Consolas" panose="020B0609020204030204" pitchFamily="49" charset="0"/>
              </a:rPr>
              <a:t>    {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“</a:t>
            </a:r>
            <a:r>
              <a:rPr lang="en-US" altLang="zh-TW" sz="1000" dirty="0" err="1">
                <a:latin typeface="Consolas" panose="020B0609020204030204" pitchFamily="49" charset="0"/>
              </a:rPr>
              <a:t>isEntry</a:t>
            </a:r>
            <a:r>
              <a:rPr lang="en-US" altLang="zh-TW" sz="1000" dirty="0">
                <a:latin typeface="Consolas" panose="020B0609020204030204" pitchFamily="49" charset="0"/>
              </a:rPr>
              <a:t>”: true,</a:t>
            </a:r>
            <a:r>
              <a:rPr lang="zh-TW" altLang="en-US" sz="1000" dirty="0">
                <a:latin typeface="Consolas" panose="020B0609020204030204" pitchFamily="49" charset="0"/>
              </a:rPr>
              <a:t> </a:t>
            </a:r>
            <a:endParaRPr lang="en-US" altLang="zh-TW" sz="1000" dirty="0">
              <a:latin typeface="Consolas" panose="020B0609020204030204" pitchFamily="49" charset="0"/>
            </a:endParaRP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wareId</a:t>
            </a:r>
            <a:r>
              <a:rPr lang="en-US" altLang="zh-TW" sz="1000" dirty="0">
                <a:latin typeface="Consolas" panose="020B0609020204030204" pitchFamily="49" charset="0"/>
              </a:rPr>
              <a:t>": 5,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lctrId</a:t>
            </a:r>
            <a:r>
              <a:rPr lang="en-US" altLang="zh-TW" sz="1000" dirty="0">
                <a:latin typeface="Consolas" panose="020B0609020204030204" pitchFamily="49" charset="0"/>
              </a:rPr>
              <a:t>": 6,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pId</a:t>
            </a:r>
            <a:r>
              <a:rPr lang="en-US" altLang="zh-TW" sz="1000" dirty="0">
                <a:latin typeface="Consolas" panose="020B0609020204030204" pitchFamily="49" charset="0"/>
              </a:rPr>
              <a:t>": 2,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"qty": 50,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bchNo</a:t>
            </a:r>
            <a:r>
              <a:rPr lang="en-US" altLang="zh-TW" sz="1000" dirty="0">
                <a:latin typeface="Consolas" panose="020B0609020204030204" pitchFamily="49" charset="0"/>
              </a:rPr>
              <a:t>": "</a:t>
            </a:r>
            <a:r>
              <a:rPr lang="zh-TW" altLang="en-US" sz="1000" dirty="0">
                <a:latin typeface="Consolas" panose="020B0609020204030204" pitchFamily="49" charset="0"/>
              </a:rPr>
              <a:t>相同 </a:t>
            </a:r>
            <a:r>
              <a:rPr lang="en-US" altLang="zh-TW" sz="1000" dirty="0" err="1">
                <a:latin typeface="Consolas" panose="020B0609020204030204" pitchFamily="49" charset="0"/>
              </a:rPr>
              <a:t>lot_no</a:t>
            </a:r>
            <a:r>
              <a:rPr lang="en-US" altLang="zh-TW" sz="1000" dirty="0">
                <a:latin typeface="Consolas" panose="020B0609020204030204" pitchFamily="49" charset="0"/>
              </a:rPr>
              <a:t>",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erpOrderId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rcId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rtId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custId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supplyId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"remark": "remark“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}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]</a:t>
            </a:r>
            <a:endParaRPr lang="zh-TW" altLang="en-US" sz="100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594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</TotalTime>
  <Words>659</Words>
  <Application>Microsoft Office PowerPoint</Application>
  <PresentationFormat>寬螢幕</PresentationFormat>
  <Paragraphs>169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6" baseType="lpstr">
      <vt:lpstr>Aptos</vt:lpstr>
      <vt:lpstr>Aptos Display</vt:lpstr>
      <vt:lpstr>微軟正黑體</vt:lpstr>
      <vt:lpstr>新細明體</vt:lpstr>
      <vt:lpstr>Arial</vt:lpstr>
      <vt:lpstr>Consolas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楷翊 張</dc:creator>
  <cp:lastModifiedBy>Administrator</cp:lastModifiedBy>
  <cp:revision>116</cp:revision>
  <dcterms:created xsi:type="dcterms:W3CDTF">2026-04-27T07:53:38Z</dcterms:created>
  <dcterms:modified xsi:type="dcterms:W3CDTF">2026-07-20T05:21:37Z</dcterms:modified>
</cp:coreProperties>
</file>