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84" r:id="rId5"/>
    <p:sldId id="280" r:id="rId6"/>
    <p:sldId id="285" r:id="rId7"/>
    <p:sldId id="286" r:id="rId8"/>
    <p:sldId id="287" r:id="rId9"/>
    <p:sldId id="292" r:id="rId10"/>
    <p:sldId id="272" r:id="rId11"/>
    <p:sldId id="288" r:id="rId12"/>
    <p:sldId id="289" r:id="rId13"/>
    <p:sldId id="290" r:id="rId14"/>
    <p:sldId id="291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793823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2026/07/17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倉儲管理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602A5806-DE20-4696-838E-640472586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933" y="1338606"/>
            <a:ext cx="9850133" cy="528692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85D65772-38DB-4578-8198-8E157C45A778}"/>
              </a:ext>
            </a:extLst>
          </p:cNvPr>
          <p:cNvSpPr/>
          <p:nvPr/>
        </p:nvSpPr>
        <p:spPr>
          <a:xfrm>
            <a:off x="-146439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warehouseNo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2678901C-5598-4AF6-841C-2CCCC8458602}"/>
              </a:ext>
            </a:extLst>
          </p:cNvPr>
          <p:cNvSpPr/>
          <p:nvPr/>
        </p:nvSpPr>
        <p:spPr>
          <a:xfrm>
            <a:off x="996537" y="2526386"/>
            <a:ext cx="122624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6D5BBFED-E022-4AD6-9419-E1C3CD6AA080}"/>
              </a:ext>
            </a:extLst>
          </p:cNvPr>
          <p:cNvSpPr/>
          <p:nvPr/>
        </p:nvSpPr>
        <p:spPr>
          <a:xfrm>
            <a:off x="2222783" y="2526386"/>
            <a:ext cx="143481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warehouseTypename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3E439A5-A391-4E90-B003-1FB1B3F961B5}"/>
              </a:ext>
            </a:extLst>
          </p:cNvPr>
          <p:cNvSpPr/>
          <p:nvPr/>
        </p:nvSpPr>
        <p:spPr>
          <a:xfrm>
            <a:off x="4596814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locatorNo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E93B1B6-43DB-49B0-97D2-6FFF4AF6376D}"/>
              </a:ext>
            </a:extLst>
          </p:cNvPr>
          <p:cNvSpPr/>
          <p:nvPr/>
        </p:nvSpPr>
        <p:spPr>
          <a:xfrm>
            <a:off x="6304637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locatorName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8665B57-38F9-44F0-9B0A-1AB0E75CB454}"/>
              </a:ext>
            </a:extLst>
          </p:cNvPr>
          <p:cNvSpPr/>
          <p:nvPr/>
        </p:nvSpPr>
        <p:spPr>
          <a:xfrm>
            <a:off x="8091363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remark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196555"/>
              </p:ext>
            </p:extLst>
          </p:nvPr>
        </p:nvGraphicFramePr>
        <p:xfrm>
          <a:off x="0" y="2114168"/>
          <a:ext cx="1219200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List&lt;Filter&gt; filter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pageIndex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short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Filter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FilterLogic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logic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FilterOp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op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col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value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value2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remark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134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BA3F7-CC33-19F0-EFC9-348D531CF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1F44F7B-DA49-0671-43AA-30E323D782B1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web/warehouse/get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F8D5D631-E44A-6AB9-93E8-05AD151AB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560848"/>
              </p:ext>
            </p:extLst>
          </p:nvPr>
        </p:nvGraphicFramePr>
        <p:xfrm>
          <a:off x="0" y="2751477"/>
          <a:ext cx="12192002" cy="257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943925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064002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642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web/warehouse/create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044175"/>
              </p:ext>
            </p:extLst>
          </p:nvPr>
        </p:nvGraphicFramePr>
        <p:xfrm>
          <a:off x="0" y="1920204"/>
          <a:ext cx="12192002" cy="291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6F3D5-4073-F856-B868-1B17BDF31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283FBBD-0E19-8E5D-E237-27950DDB889F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web/warehouse/update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D4FB716-8DCE-CDD3-23E7-12D98FB80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972551"/>
              </p:ext>
            </p:extLst>
          </p:nvPr>
        </p:nvGraphicFramePr>
        <p:xfrm>
          <a:off x="-2" y="1809368"/>
          <a:ext cx="12192002" cy="291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Update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290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3132F-148E-73D1-E15A-978600EF0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1717501C-0404-B06D-41B9-5F57FE7585D6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web/warehouse/delete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74D807A-EA95-DBA1-C9EA-FA2A255CF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638483"/>
              </p:ext>
            </p:extLst>
          </p:nvPr>
        </p:nvGraphicFramePr>
        <p:xfrm>
          <a:off x="-2" y="1947914"/>
          <a:ext cx="12192002" cy="291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DELETE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Delete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735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新增儲位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140FF15-8DF8-4E37-86CA-BA9DF3EFF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75" y="1728787"/>
            <a:ext cx="4057650" cy="340042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B38C846-0DBA-4CD9-BAC6-59ACB0D3D817}"/>
              </a:ext>
            </a:extLst>
          </p:cNvPr>
          <p:cNvSpPr/>
          <p:nvPr/>
        </p:nvSpPr>
        <p:spPr>
          <a:xfrm>
            <a:off x="6643243" y="2554668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locatorNo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A273314-0EA3-4631-B417-EAD57690AA42}"/>
              </a:ext>
            </a:extLst>
          </p:cNvPr>
          <p:cNvSpPr/>
          <p:nvPr/>
        </p:nvSpPr>
        <p:spPr>
          <a:xfrm>
            <a:off x="6643243" y="3259317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locatorName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983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754A6F1-D3FB-E74C-A169-0AC0BEBE016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修改儲位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E1A5B0E-83FB-4C98-B7F7-92E99D969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662" y="1776412"/>
            <a:ext cx="3876675" cy="3305175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2FF208E-0841-4067-B751-25BE963058E4}"/>
              </a:ext>
            </a:extLst>
          </p:cNvPr>
          <p:cNvSpPr txBox="1"/>
          <p:nvPr/>
        </p:nvSpPr>
        <p:spPr>
          <a:xfrm>
            <a:off x="1095483" y="2942015"/>
            <a:ext cx="2384982" cy="27699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web/locator/get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00CA459-D74C-48B6-8143-9DDED8F210FF}"/>
              </a:ext>
            </a:extLst>
          </p:cNvPr>
          <p:cNvSpPr/>
          <p:nvPr/>
        </p:nvSpPr>
        <p:spPr>
          <a:xfrm flipV="1">
            <a:off x="4138365" y="2432115"/>
            <a:ext cx="3893272" cy="195134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5874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9B78207-92B9-1819-6866-8AC99181A9DD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刪除儲位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2F93501-4DE3-4A85-9DCC-F9DA78FE5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7" y="2166533"/>
            <a:ext cx="3476625" cy="2676525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E7059C4-CE04-419D-8C3D-302DC572ECEA}"/>
              </a:ext>
            </a:extLst>
          </p:cNvPr>
          <p:cNvSpPr txBox="1"/>
          <p:nvPr/>
        </p:nvSpPr>
        <p:spPr>
          <a:xfrm>
            <a:off x="4357687" y="1715679"/>
            <a:ext cx="1107996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類似這樣</a:t>
            </a:r>
          </a:p>
        </p:txBody>
      </p:sp>
    </p:spTree>
    <p:extLst>
      <p:ext uri="{BB962C8B-B14F-4D97-AF65-F5344CB8AC3E}">
        <p14:creationId xmlns:p14="http://schemas.microsoft.com/office/powerpoint/2010/main" val="2654261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點下倉庫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4632037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90C5DF5-EE88-D1A5-4CC5-4A6B74980B27}"/>
              </a:ext>
            </a:extLst>
          </p:cNvPr>
          <p:cNvCxnSpPr>
            <a:cxnSpLocks/>
          </p:cNvCxnSpPr>
          <p:nvPr/>
        </p:nvCxnSpPr>
        <p:spPr>
          <a:xfrm>
            <a:off x="1782618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0DE62A48-78BA-D6FB-A043-5612F5C2488F}"/>
              </a:ext>
            </a:extLst>
          </p:cNvPr>
          <p:cNvSpPr/>
          <p:nvPr/>
        </p:nvSpPr>
        <p:spPr>
          <a:xfrm>
            <a:off x="2519568" y="351445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3773054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圖片 6">
            <a:extLst>
              <a:ext uri="{FF2B5EF4-FFF2-40B4-BE49-F238E27FC236}">
                <a16:creationId xmlns:a16="http://schemas.microsoft.com/office/drawing/2014/main" id="{CC557E1E-47FC-4265-8F60-22B0F3022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933" y="1338606"/>
            <a:ext cx="9850133" cy="5286924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C7B6BD14-335E-49A3-8DB3-912A56E4BBBE}"/>
              </a:ext>
            </a:extLst>
          </p:cNvPr>
          <p:cNvSpPr/>
          <p:nvPr/>
        </p:nvSpPr>
        <p:spPr>
          <a:xfrm>
            <a:off x="-146439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warehouseNo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63627F2-FD73-47D5-8335-CEC2D107D112}"/>
              </a:ext>
            </a:extLst>
          </p:cNvPr>
          <p:cNvSpPr/>
          <p:nvPr/>
        </p:nvSpPr>
        <p:spPr>
          <a:xfrm>
            <a:off x="996537" y="2526386"/>
            <a:ext cx="122624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CED2963-2EC9-4255-B2D3-989645E3AA56}"/>
              </a:ext>
            </a:extLst>
          </p:cNvPr>
          <p:cNvSpPr/>
          <p:nvPr/>
        </p:nvSpPr>
        <p:spPr>
          <a:xfrm>
            <a:off x="2222783" y="2526386"/>
            <a:ext cx="143481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warehouseTypename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588867D-DC86-42EA-8BC5-DF0865F34307}"/>
              </a:ext>
            </a:extLst>
          </p:cNvPr>
          <p:cNvSpPr/>
          <p:nvPr/>
        </p:nvSpPr>
        <p:spPr>
          <a:xfrm>
            <a:off x="4596814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locatorNo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DEF9F32-5E39-4943-B687-F618A69B5D44}"/>
              </a:ext>
            </a:extLst>
          </p:cNvPr>
          <p:cNvSpPr/>
          <p:nvPr/>
        </p:nvSpPr>
        <p:spPr>
          <a:xfrm>
            <a:off x="6304637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locatorName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D1F5157-5FE3-46D1-8046-0D0372B33DAB}"/>
              </a:ext>
            </a:extLst>
          </p:cNvPr>
          <p:cNvSpPr/>
          <p:nvPr/>
        </p:nvSpPr>
        <p:spPr>
          <a:xfrm>
            <a:off x="8091363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remark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FA2E2AE-1A24-42B2-B922-50EEE4A10F25}"/>
              </a:ext>
            </a:extLst>
          </p:cNvPr>
          <p:cNvSpPr/>
          <p:nvPr/>
        </p:nvSpPr>
        <p:spPr>
          <a:xfrm flipV="1">
            <a:off x="4554946" y="1965965"/>
            <a:ext cx="6276452" cy="44631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6FA9C81-6891-4DEF-86D2-F96E5326D2AC}"/>
              </a:ext>
            </a:extLst>
          </p:cNvPr>
          <p:cNvSpPr/>
          <p:nvPr/>
        </p:nvSpPr>
        <p:spPr>
          <a:xfrm flipV="1">
            <a:off x="1360601" y="2865747"/>
            <a:ext cx="2296997" cy="405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66777DC-D0E7-4087-BCAC-C8EA759183D8}"/>
              </a:ext>
            </a:extLst>
          </p:cNvPr>
          <p:cNvSpPr txBox="1"/>
          <p:nvPr/>
        </p:nvSpPr>
        <p:spPr>
          <a:xfrm>
            <a:off x="1875311" y="950956"/>
            <a:ext cx="238498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web/locator/list</a:t>
            </a:r>
          </a:p>
        </p:txBody>
      </p:sp>
    </p:spTree>
    <p:extLst>
      <p:ext uri="{BB962C8B-B14F-4D97-AF65-F5344CB8AC3E}">
        <p14:creationId xmlns:p14="http://schemas.microsoft.com/office/powerpoint/2010/main" val="3786699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D60A4320-503D-5D45-82EC-70636EE3CACB}"/>
              </a:ext>
            </a:extLst>
          </p:cNvPr>
          <p:cNvSpPr/>
          <p:nvPr/>
        </p:nvSpPr>
        <p:spPr>
          <a:xfrm>
            <a:off x="2364510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新增儲位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6322292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D5F4F673-A1A9-4843-C0E6-E9E6C71C0CD6}"/>
              </a:ext>
            </a:extLst>
          </p:cNvPr>
          <p:cNvCxnSpPr>
            <a:cxnSpLocks/>
          </p:cNvCxnSpPr>
          <p:nvPr/>
        </p:nvCxnSpPr>
        <p:spPr>
          <a:xfrm>
            <a:off x="3472873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4209823" y="29602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5463309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點下新增儲位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F4532752-1E34-4DE0-9F1C-37E7156BE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75" y="1728787"/>
            <a:ext cx="4057650" cy="340042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725E3F2-C6D4-4884-A08B-02E67B82594E}"/>
              </a:ext>
            </a:extLst>
          </p:cNvPr>
          <p:cNvSpPr/>
          <p:nvPr/>
        </p:nvSpPr>
        <p:spPr>
          <a:xfrm>
            <a:off x="6643243" y="2554668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locatorNo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12781EC-92E0-4C1C-9F97-E07F5A89EE72}"/>
              </a:ext>
            </a:extLst>
          </p:cNvPr>
          <p:cNvSpPr/>
          <p:nvPr/>
        </p:nvSpPr>
        <p:spPr>
          <a:xfrm>
            <a:off x="6643243" y="3259317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locatorName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9F6B5F0-6D71-47C9-B497-D149B641ACED}"/>
              </a:ext>
            </a:extLst>
          </p:cNvPr>
          <p:cNvSpPr txBox="1"/>
          <p:nvPr/>
        </p:nvSpPr>
        <p:spPr>
          <a:xfrm>
            <a:off x="3565566" y="970631"/>
            <a:ext cx="238498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web/locator/create</a:t>
            </a:r>
          </a:p>
        </p:txBody>
      </p:sp>
    </p:spTree>
    <p:extLst>
      <p:ext uri="{BB962C8B-B14F-4D97-AF65-F5344CB8AC3E}">
        <p14:creationId xmlns:p14="http://schemas.microsoft.com/office/powerpoint/2010/main" val="2520034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新增倉庫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ACB8E21F-A1EC-4AA4-BDA3-C953DA2B8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262" y="1985962"/>
            <a:ext cx="4181475" cy="2886075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07194738-5F6D-4387-80D3-85B92B3A63E6}"/>
              </a:ext>
            </a:extLst>
          </p:cNvPr>
          <p:cNvSpPr txBox="1"/>
          <p:nvPr/>
        </p:nvSpPr>
        <p:spPr>
          <a:xfrm>
            <a:off x="1095483" y="4213062"/>
            <a:ext cx="238498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</a:t>
            </a:r>
            <a:r>
              <a:rPr lang="en-US" altLang="zh-TW" sz="1200" dirty="0" err="1">
                <a:latin typeface="Consolas" panose="020B0609020204030204" pitchFamily="49" charset="0"/>
              </a:rPr>
              <a:t>ct</a:t>
            </a:r>
            <a:r>
              <a:rPr lang="en-US" altLang="zh-TW" sz="1200" dirty="0">
                <a:latin typeface="Consolas" panose="020B0609020204030204" pitchFamily="49" charset="0"/>
              </a:rPr>
              <a:t>/warehouse/type/list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BB5ED281-00AE-45EB-8534-4C1367624327}"/>
              </a:ext>
            </a:extLst>
          </p:cNvPr>
          <p:cNvSpPr/>
          <p:nvPr/>
        </p:nvSpPr>
        <p:spPr>
          <a:xfrm>
            <a:off x="4308049" y="4106464"/>
            <a:ext cx="1960775" cy="4901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倉庫類型</a:t>
            </a:r>
          </a:p>
        </p:txBody>
      </p:sp>
      <p:sp>
        <p:nvSpPr>
          <p:cNvPr id="7" name="等腰三角形 6">
            <a:extLst>
              <a:ext uri="{FF2B5EF4-FFF2-40B4-BE49-F238E27FC236}">
                <a16:creationId xmlns:a16="http://schemas.microsoft.com/office/drawing/2014/main" id="{38FBDD51-B256-4C49-B9FC-D47CC255E74C}"/>
              </a:ext>
            </a:extLst>
          </p:cNvPr>
          <p:cNvSpPr/>
          <p:nvPr/>
        </p:nvSpPr>
        <p:spPr>
          <a:xfrm rot="10800000">
            <a:off x="5867019" y="4250831"/>
            <a:ext cx="321317" cy="27699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5CA92126-B316-4344-9427-4CE0E1A1BEE6}"/>
              </a:ext>
            </a:extLst>
          </p:cNvPr>
          <p:cNvSpPr/>
          <p:nvPr/>
        </p:nvSpPr>
        <p:spPr>
          <a:xfrm>
            <a:off x="4308048" y="4651239"/>
            <a:ext cx="1960775" cy="4901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備註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3B93F03-57A0-40B5-9AE0-D1A5C813AB58}"/>
              </a:ext>
            </a:extLst>
          </p:cNvPr>
          <p:cNvSpPr/>
          <p:nvPr/>
        </p:nvSpPr>
        <p:spPr>
          <a:xfrm flipV="1">
            <a:off x="4213781" y="4025243"/>
            <a:ext cx="2130458" cy="57141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2EBD609-FF2A-45D4-A1F4-53675921D92D}"/>
              </a:ext>
            </a:extLst>
          </p:cNvPr>
          <p:cNvSpPr/>
          <p:nvPr/>
        </p:nvSpPr>
        <p:spPr>
          <a:xfrm>
            <a:off x="5867019" y="2952467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warehouseNo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9BD4D21-9ADC-4CEF-813E-557A5CA108C7}"/>
              </a:ext>
            </a:extLst>
          </p:cNvPr>
          <p:cNvSpPr/>
          <p:nvPr/>
        </p:nvSpPr>
        <p:spPr>
          <a:xfrm>
            <a:off x="5825384" y="3567260"/>
            <a:ext cx="122624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4F9F9-2415-ED41-AE54-6730F3625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68ACD0F9-ABA7-9A4D-DA88-BF2F640A8727}"/>
              </a:ext>
            </a:extLst>
          </p:cNvPr>
          <p:cNvSpPr/>
          <p:nvPr/>
        </p:nvSpPr>
        <p:spPr>
          <a:xfrm>
            <a:off x="2364510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修改儲位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8F696E49-C029-3A54-D3D7-288FAA9CEC14}"/>
              </a:ext>
            </a:extLst>
          </p:cNvPr>
          <p:cNvSpPr/>
          <p:nvPr/>
        </p:nvSpPr>
        <p:spPr>
          <a:xfrm>
            <a:off x="6322292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1389EB3A-103C-0AF2-3E37-CCBE249F14EF}"/>
              </a:ext>
            </a:extLst>
          </p:cNvPr>
          <p:cNvCxnSpPr>
            <a:cxnSpLocks/>
          </p:cNvCxnSpPr>
          <p:nvPr/>
        </p:nvCxnSpPr>
        <p:spPr>
          <a:xfrm>
            <a:off x="3472873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FF733DFA-AA1D-F4A0-A84E-175EA1518554}"/>
              </a:ext>
            </a:extLst>
          </p:cNvPr>
          <p:cNvSpPr/>
          <p:nvPr/>
        </p:nvSpPr>
        <p:spPr>
          <a:xfrm>
            <a:off x="4209823" y="29602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09E7807A-F993-6310-E623-226AC26DB472}"/>
              </a:ext>
            </a:extLst>
          </p:cNvPr>
          <p:cNvCxnSpPr>
            <a:cxnSpLocks/>
          </p:cNvCxnSpPr>
          <p:nvPr/>
        </p:nvCxnSpPr>
        <p:spPr>
          <a:xfrm>
            <a:off x="5463309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DBACA68D-8E54-BA34-4FCD-A99ACE1F9FDD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修改儲位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073D2B17-7BFD-B8F2-E6AB-71F698FAA461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6C7E3446-FB62-4C24-ACD4-94EE520B2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662" y="1776412"/>
            <a:ext cx="3876675" cy="3305175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01BC8E3-88FB-4136-AE75-139BCCBDB926}"/>
              </a:ext>
            </a:extLst>
          </p:cNvPr>
          <p:cNvSpPr txBox="1"/>
          <p:nvPr/>
        </p:nvSpPr>
        <p:spPr>
          <a:xfrm>
            <a:off x="3565566" y="970631"/>
            <a:ext cx="238498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web/locator/update</a:t>
            </a:r>
          </a:p>
        </p:txBody>
      </p:sp>
    </p:spTree>
    <p:extLst>
      <p:ext uri="{BB962C8B-B14F-4D97-AF65-F5344CB8AC3E}">
        <p14:creationId xmlns:p14="http://schemas.microsoft.com/office/powerpoint/2010/main" val="349481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F9D72-42C7-D360-F137-EB40CF1ED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6AD0ED2D-AF37-2CAE-C36C-D70E00A65524}"/>
              </a:ext>
            </a:extLst>
          </p:cNvPr>
          <p:cNvSpPr/>
          <p:nvPr/>
        </p:nvSpPr>
        <p:spPr>
          <a:xfrm>
            <a:off x="2364510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刪除儲位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43DAF1E6-815A-79E5-081B-78C93E4E02A6}"/>
              </a:ext>
            </a:extLst>
          </p:cNvPr>
          <p:cNvSpPr/>
          <p:nvPr/>
        </p:nvSpPr>
        <p:spPr>
          <a:xfrm>
            <a:off x="6322292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5DD402BC-76AC-215E-35B2-734E143B4338}"/>
              </a:ext>
            </a:extLst>
          </p:cNvPr>
          <p:cNvCxnSpPr>
            <a:cxnSpLocks/>
          </p:cNvCxnSpPr>
          <p:nvPr/>
        </p:nvCxnSpPr>
        <p:spPr>
          <a:xfrm>
            <a:off x="3472873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BFEC707B-5F2E-9F7C-7253-BA86215AFCBA}"/>
              </a:ext>
            </a:extLst>
          </p:cNvPr>
          <p:cNvSpPr/>
          <p:nvPr/>
        </p:nvSpPr>
        <p:spPr>
          <a:xfrm>
            <a:off x="4209823" y="29602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D3DFE546-45EC-4ACC-CBF2-5700FF16178D}"/>
              </a:ext>
            </a:extLst>
          </p:cNvPr>
          <p:cNvCxnSpPr>
            <a:cxnSpLocks/>
          </p:cNvCxnSpPr>
          <p:nvPr/>
        </p:nvCxnSpPr>
        <p:spPr>
          <a:xfrm>
            <a:off x="5463309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DF509993-FB75-F356-A46F-82028D6209B4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刪除儲位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FA45C93E-92B5-A7F1-3A50-9DAC10D8C070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1488C5A5-DF60-4E7F-98C4-7FFCA326D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7" y="2166533"/>
            <a:ext cx="3476625" cy="2676525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B875F0B1-13EE-4CDD-981B-10B05D543234}"/>
              </a:ext>
            </a:extLst>
          </p:cNvPr>
          <p:cNvSpPr txBox="1"/>
          <p:nvPr/>
        </p:nvSpPr>
        <p:spPr>
          <a:xfrm>
            <a:off x="4357687" y="1715679"/>
            <a:ext cx="1107996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類似這樣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3DCCC62-12AC-40D8-95CA-44A0DDA8A61C}"/>
              </a:ext>
            </a:extLst>
          </p:cNvPr>
          <p:cNvSpPr txBox="1"/>
          <p:nvPr/>
        </p:nvSpPr>
        <p:spPr>
          <a:xfrm>
            <a:off x="3565566" y="970631"/>
            <a:ext cx="238498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web/locator/delete</a:t>
            </a:r>
          </a:p>
        </p:txBody>
      </p:sp>
    </p:spTree>
    <p:extLst>
      <p:ext uri="{BB962C8B-B14F-4D97-AF65-F5344CB8AC3E}">
        <p14:creationId xmlns:p14="http://schemas.microsoft.com/office/powerpoint/2010/main" val="2209977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653356"/>
              </p:ext>
            </p:extLst>
          </p:nvPr>
        </p:nvGraphicFramePr>
        <p:xfrm>
          <a:off x="0" y="2114168"/>
          <a:ext cx="12192002" cy="257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List&lt;Filter&gt; filter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pageIndex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short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Filter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FilterLogic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logic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FilterOp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op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col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value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value2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5830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BA3F7-CC33-19F0-EFC9-348D531CF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1F44F7B-DA49-0671-43AA-30E323D782B1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web/locator/get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F8D5D631-E44A-6AB9-93E8-05AD151AB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23549"/>
              </p:ext>
            </p:extLst>
          </p:nvPr>
        </p:nvGraphicFramePr>
        <p:xfrm>
          <a:off x="0" y="2751477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943925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064002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974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web/locator/create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409719"/>
              </p:ext>
            </p:extLst>
          </p:nvPr>
        </p:nvGraphicFramePr>
        <p:xfrm>
          <a:off x="0" y="1920204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2724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6F3D5-4073-F856-B868-1B17BDF31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283FBBD-0E19-8E5D-E237-27950DDB889F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web/locator/update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D4FB716-8DCE-CDD3-23E7-12D98FB80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783132"/>
              </p:ext>
            </p:extLst>
          </p:nvPr>
        </p:nvGraphicFramePr>
        <p:xfrm>
          <a:off x="-2" y="18093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Update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328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3132F-148E-73D1-E15A-978600EF0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1717501C-0404-B06D-41B9-5F57FE7585D6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web/locator/delete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74D807A-EA95-DBA1-C9EA-FA2A255CF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630101"/>
              </p:ext>
            </p:extLst>
          </p:nvPr>
        </p:nvGraphicFramePr>
        <p:xfrm>
          <a:off x="-2" y="1947914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DELETE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Delete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168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754A6F1-D3FB-E74C-A169-0AC0BEBE016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修改倉庫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C3A5761-614F-479F-87BB-A94CD83F9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362" y="2028825"/>
            <a:ext cx="4105275" cy="280035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A5F5D8D0-6668-4D4E-A09C-C8BE99E7A697}"/>
              </a:ext>
            </a:extLst>
          </p:cNvPr>
          <p:cNvSpPr txBox="1"/>
          <p:nvPr/>
        </p:nvSpPr>
        <p:spPr>
          <a:xfrm>
            <a:off x="1095483" y="4213062"/>
            <a:ext cx="238498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</a:t>
            </a:r>
            <a:r>
              <a:rPr lang="en-US" altLang="zh-TW" sz="1200" dirty="0" err="1">
                <a:latin typeface="Consolas" panose="020B0609020204030204" pitchFamily="49" charset="0"/>
              </a:rPr>
              <a:t>ct</a:t>
            </a:r>
            <a:r>
              <a:rPr lang="en-US" altLang="zh-TW" sz="1200" dirty="0">
                <a:latin typeface="Consolas" panose="020B0609020204030204" pitchFamily="49" charset="0"/>
              </a:rPr>
              <a:t>/warehouse/type/list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7983B284-362D-4A02-BA59-77DD2D06033C}"/>
              </a:ext>
            </a:extLst>
          </p:cNvPr>
          <p:cNvSpPr/>
          <p:nvPr/>
        </p:nvSpPr>
        <p:spPr>
          <a:xfrm>
            <a:off x="4308049" y="4106464"/>
            <a:ext cx="1960775" cy="4901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倉庫類型</a:t>
            </a:r>
          </a:p>
        </p:txBody>
      </p:sp>
      <p:sp>
        <p:nvSpPr>
          <p:cNvPr id="18" name="等腰三角形 17">
            <a:extLst>
              <a:ext uri="{FF2B5EF4-FFF2-40B4-BE49-F238E27FC236}">
                <a16:creationId xmlns:a16="http://schemas.microsoft.com/office/drawing/2014/main" id="{3180C252-3346-4362-9D8B-9AAD7C70EC51}"/>
              </a:ext>
            </a:extLst>
          </p:cNvPr>
          <p:cNvSpPr/>
          <p:nvPr/>
        </p:nvSpPr>
        <p:spPr>
          <a:xfrm rot="10800000">
            <a:off x="5774682" y="4213062"/>
            <a:ext cx="321317" cy="27699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C0B7F13C-4E01-447A-941A-4A1438DF632B}"/>
              </a:ext>
            </a:extLst>
          </p:cNvPr>
          <p:cNvSpPr/>
          <p:nvPr/>
        </p:nvSpPr>
        <p:spPr>
          <a:xfrm>
            <a:off x="4308048" y="4651239"/>
            <a:ext cx="1960775" cy="4901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備註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1E3FC99-356D-40A0-9DB5-B2BA936BB421}"/>
              </a:ext>
            </a:extLst>
          </p:cNvPr>
          <p:cNvSpPr/>
          <p:nvPr/>
        </p:nvSpPr>
        <p:spPr>
          <a:xfrm flipV="1">
            <a:off x="4213781" y="4025243"/>
            <a:ext cx="2130458" cy="57141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F63B042-7FC2-46AC-A2F8-6AF5C01DD7E8}"/>
              </a:ext>
            </a:extLst>
          </p:cNvPr>
          <p:cNvSpPr txBox="1"/>
          <p:nvPr/>
        </p:nvSpPr>
        <p:spPr>
          <a:xfrm>
            <a:off x="1095483" y="2942015"/>
            <a:ext cx="2384982" cy="27699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web/warehouse/get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9B46F30-CEC2-4418-B6F2-84E82158F4DD}"/>
              </a:ext>
            </a:extLst>
          </p:cNvPr>
          <p:cNvSpPr/>
          <p:nvPr/>
        </p:nvSpPr>
        <p:spPr>
          <a:xfrm flipV="1">
            <a:off x="4138365" y="2604386"/>
            <a:ext cx="3893272" cy="265577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294F0F8F-8F91-4FAF-B735-C210CF178017}"/>
              </a:ext>
            </a:extLst>
          </p:cNvPr>
          <p:cNvSpPr/>
          <p:nvPr/>
        </p:nvSpPr>
        <p:spPr>
          <a:xfrm>
            <a:off x="5125847" y="2942015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warehouseNo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7C37BEF-81B5-40DE-B48D-259F95723DBF}"/>
              </a:ext>
            </a:extLst>
          </p:cNvPr>
          <p:cNvSpPr/>
          <p:nvPr/>
        </p:nvSpPr>
        <p:spPr>
          <a:xfrm>
            <a:off x="5084212" y="3556808"/>
            <a:ext cx="122624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789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9B78207-92B9-1819-6866-8AC99181A9DD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刪除倉庫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5F97728-7A9D-4679-B4EB-C9A2C2D0E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7" y="2232521"/>
            <a:ext cx="3476625" cy="2676525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B534784-BB77-4E3A-AE76-119DE99F87CF}"/>
              </a:ext>
            </a:extLst>
          </p:cNvPr>
          <p:cNvSpPr txBox="1"/>
          <p:nvPr/>
        </p:nvSpPr>
        <p:spPr>
          <a:xfrm>
            <a:off x="4357687" y="1715679"/>
            <a:ext cx="1107996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類似這樣</a:t>
            </a:r>
          </a:p>
        </p:txBody>
      </p:sp>
    </p:spTree>
    <p:extLst>
      <p:ext uri="{BB962C8B-B14F-4D97-AF65-F5344CB8AC3E}">
        <p14:creationId xmlns:p14="http://schemas.microsoft.com/office/powerpoint/2010/main" val="1313083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4632037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90C5DF5-EE88-D1A5-4CC5-4A6B74980B27}"/>
              </a:ext>
            </a:extLst>
          </p:cNvPr>
          <p:cNvCxnSpPr>
            <a:cxnSpLocks/>
          </p:cNvCxnSpPr>
          <p:nvPr/>
        </p:nvCxnSpPr>
        <p:spPr>
          <a:xfrm>
            <a:off x="1782618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0DE62A48-78BA-D6FB-A043-5612F5C2488F}"/>
              </a:ext>
            </a:extLst>
          </p:cNvPr>
          <p:cNvSpPr/>
          <p:nvPr/>
        </p:nvSpPr>
        <p:spPr>
          <a:xfrm>
            <a:off x="2519568" y="351445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3773054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A028F79F-E1F3-4BBA-87C1-CAE72252C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933" y="1338606"/>
            <a:ext cx="9850133" cy="5286924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B6076668-C47C-4D55-B2AC-0E2D13610320}"/>
              </a:ext>
            </a:extLst>
          </p:cNvPr>
          <p:cNvSpPr/>
          <p:nvPr/>
        </p:nvSpPr>
        <p:spPr>
          <a:xfrm>
            <a:off x="-146439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warehouseNo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B6F0A0F-C3E7-44E6-AB7A-3AF28842C96C}"/>
              </a:ext>
            </a:extLst>
          </p:cNvPr>
          <p:cNvSpPr/>
          <p:nvPr/>
        </p:nvSpPr>
        <p:spPr>
          <a:xfrm>
            <a:off x="996537" y="2526386"/>
            <a:ext cx="122624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FCF576D-7F20-4FFC-934F-452FC11FF473}"/>
              </a:ext>
            </a:extLst>
          </p:cNvPr>
          <p:cNvSpPr/>
          <p:nvPr/>
        </p:nvSpPr>
        <p:spPr>
          <a:xfrm>
            <a:off x="2222783" y="2526386"/>
            <a:ext cx="143481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warehouseTypename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C2C12E4-6D89-4524-B45A-671A9B071E2C}"/>
              </a:ext>
            </a:extLst>
          </p:cNvPr>
          <p:cNvSpPr/>
          <p:nvPr/>
        </p:nvSpPr>
        <p:spPr>
          <a:xfrm>
            <a:off x="4596814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locatorNo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1FFE835-AE74-4476-96B0-E29594370092}"/>
              </a:ext>
            </a:extLst>
          </p:cNvPr>
          <p:cNvSpPr/>
          <p:nvPr/>
        </p:nvSpPr>
        <p:spPr>
          <a:xfrm>
            <a:off x="6304637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locatorName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1F1B212-2AF2-42B0-ADFB-8E172B6E1C5D}"/>
              </a:ext>
            </a:extLst>
          </p:cNvPr>
          <p:cNvSpPr/>
          <p:nvPr/>
        </p:nvSpPr>
        <p:spPr>
          <a:xfrm>
            <a:off x="8091363" y="2526386"/>
            <a:ext cx="1142976" cy="339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ysClr val="windowText" lastClr="000000"/>
                </a:solidFill>
              </a:rPr>
              <a:t>remark</a:t>
            </a:r>
            <a:endParaRPr lang="zh-TW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A4AFCC9A-2AEB-425D-9E6C-EE5C29C31662}"/>
              </a:ext>
            </a:extLst>
          </p:cNvPr>
          <p:cNvSpPr txBox="1"/>
          <p:nvPr/>
        </p:nvSpPr>
        <p:spPr>
          <a:xfrm>
            <a:off x="1875311" y="950956"/>
            <a:ext cx="238498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web/warehouse/list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C43F1D8-CB57-4F1B-9FCB-2E77F31A85A4}"/>
              </a:ext>
            </a:extLst>
          </p:cNvPr>
          <p:cNvSpPr/>
          <p:nvPr/>
        </p:nvSpPr>
        <p:spPr>
          <a:xfrm flipV="1">
            <a:off x="1303368" y="1965965"/>
            <a:ext cx="3214542" cy="44631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D60A4320-503D-5D45-82EC-70636EE3CACB}"/>
              </a:ext>
            </a:extLst>
          </p:cNvPr>
          <p:cNvSpPr/>
          <p:nvPr/>
        </p:nvSpPr>
        <p:spPr>
          <a:xfrm>
            <a:off x="2364510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新增倉庫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6322292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D5F4F673-A1A9-4843-C0E6-E9E6C71C0CD6}"/>
              </a:ext>
            </a:extLst>
          </p:cNvPr>
          <p:cNvCxnSpPr>
            <a:cxnSpLocks/>
          </p:cNvCxnSpPr>
          <p:nvPr/>
        </p:nvCxnSpPr>
        <p:spPr>
          <a:xfrm>
            <a:off x="3472873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4209823" y="29602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5463309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新增倉庫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1F73BAAE-73DA-40B1-8096-1C6943DB6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262" y="1985962"/>
            <a:ext cx="4181475" cy="2886075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014CF410-4E94-496F-B071-BEA7F436C9DD}"/>
              </a:ext>
            </a:extLst>
          </p:cNvPr>
          <p:cNvSpPr/>
          <p:nvPr/>
        </p:nvSpPr>
        <p:spPr>
          <a:xfrm>
            <a:off x="4308049" y="4106464"/>
            <a:ext cx="1960775" cy="4901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倉庫類型</a:t>
            </a:r>
          </a:p>
        </p:txBody>
      </p:sp>
      <p:sp>
        <p:nvSpPr>
          <p:cNvPr id="15" name="等腰三角形 14">
            <a:extLst>
              <a:ext uri="{FF2B5EF4-FFF2-40B4-BE49-F238E27FC236}">
                <a16:creationId xmlns:a16="http://schemas.microsoft.com/office/drawing/2014/main" id="{E7131AFE-7325-48AC-9EB0-78213582D951}"/>
              </a:ext>
            </a:extLst>
          </p:cNvPr>
          <p:cNvSpPr/>
          <p:nvPr/>
        </p:nvSpPr>
        <p:spPr>
          <a:xfrm rot="10800000">
            <a:off x="5867019" y="4250831"/>
            <a:ext cx="321317" cy="27699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FB44AA5-2A0E-473D-9626-A68574D5B4A4}"/>
              </a:ext>
            </a:extLst>
          </p:cNvPr>
          <p:cNvSpPr/>
          <p:nvPr/>
        </p:nvSpPr>
        <p:spPr>
          <a:xfrm>
            <a:off x="4308048" y="4651239"/>
            <a:ext cx="1960775" cy="4901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備註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BF4E1C9-2776-45F1-89C8-553C73B34EE1}"/>
              </a:ext>
            </a:extLst>
          </p:cNvPr>
          <p:cNvSpPr txBox="1"/>
          <p:nvPr/>
        </p:nvSpPr>
        <p:spPr>
          <a:xfrm>
            <a:off x="3565566" y="974645"/>
            <a:ext cx="238498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web/warehouse/create</a:t>
            </a:r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4F9F9-2415-ED41-AE54-6730F3625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68ACD0F9-ABA7-9A4D-DA88-BF2F640A8727}"/>
              </a:ext>
            </a:extLst>
          </p:cNvPr>
          <p:cNvSpPr/>
          <p:nvPr/>
        </p:nvSpPr>
        <p:spPr>
          <a:xfrm>
            <a:off x="2364510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修改倉庫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8F696E49-C029-3A54-D3D7-288FAA9CEC14}"/>
              </a:ext>
            </a:extLst>
          </p:cNvPr>
          <p:cNvSpPr/>
          <p:nvPr/>
        </p:nvSpPr>
        <p:spPr>
          <a:xfrm>
            <a:off x="6322292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1389EB3A-103C-0AF2-3E37-CCBE249F14EF}"/>
              </a:ext>
            </a:extLst>
          </p:cNvPr>
          <p:cNvCxnSpPr>
            <a:cxnSpLocks/>
          </p:cNvCxnSpPr>
          <p:nvPr/>
        </p:nvCxnSpPr>
        <p:spPr>
          <a:xfrm>
            <a:off x="3472873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FF733DFA-AA1D-F4A0-A84E-175EA1518554}"/>
              </a:ext>
            </a:extLst>
          </p:cNvPr>
          <p:cNvSpPr/>
          <p:nvPr/>
        </p:nvSpPr>
        <p:spPr>
          <a:xfrm>
            <a:off x="4209823" y="29602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09E7807A-F993-6310-E623-226AC26DB472}"/>
              </a:ext>
            </a:extLst>
          </p:cNvPr>
          <p:cNvCxnSpPr>
            <a:cxnSpLocks/>
          </p:cNvCxnSpPr>
          <p:nvPr/>
        </p:nvCxnSpPr>
        <p:spPr>
          <a:xfrm>
            <a:off x="5463309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DBACA68D-8E54-BA34-4FCD-A99ACE1F9FDD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修改倉庫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073D2B17-7BFD-B8F2-E6AB-71F698FAA461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EC47BD35-AA47-473B-8EE2-9D22BE0F4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362" y="2028825"/>
            <a:ext cx="4105275" cy="2800350"/>
          </a:xfrm>
          <a:prstGeom prst="rect">
            <a:avLst/>
          </a:prstGeom>
        </p:spPr>
      </p:pic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A86C9B5-FB48-4AE8-AFCE-D1F79198780C}"/>
              </a:ext>
            </a:extLst>
          </p:cNvPr>
          <p:cNvSpPr/>
          <p:nvPr/>
        </p:nvSpPr>
        <p:spPr>
          <a:xfrm>
            <a:off x="4308049" y="4106464"/>
            <a:ext cx="1960775" cy="4901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倉庫類型</a:t>
            </a:r>
          </a:p>
        </p:txBody>
      </p:sp>
      <p:sp>
        <p:nvSpPr>
          <p:cNvPr id="16" name="等腰三角形 15">
            <a:extLst>
              <a:ext uri="{FF2B5EF4-FFF2-40B4-BE49-F238E27FC236}">
                <a16:creationId xmlns:a16="http://schemas.microsoft.com/office/drawing/2014/main" id="{64DF5DD2-467D-44C9-8C25-CE2032EFF61C}"/>
              </a:ext>
            </a:extLst>
          </p:cNvPr>
          <p:cNvSpPr/>
          <p:nvPr/>
        </p:nvSpPr>
        <p:spPr>
          <a:xfrm rot="10800000">
            <a:off x="5774682" y="4213062"/>
            <a:ext cx="321317" cy="27699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4922072E-5386-47E1-9E47-BCF0FA1CB948}"/>
              </a:ext>
            </a:extLst>
          </p:cNvPr>
          <p:cNvSpPr/>
          <p:nvPr/>
        </p:nvSpPr>
        <p:spPr>
          <a:xfrm>
            <a:off x="4308048" y="4651239"/>
            <a:ext cx="1960775" cy="4901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備註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BD1286A-4625-4951-A4B4-8EA57AB0E301}"/>
              </a:ext>
            </a:extLst>
          </p:cNvPr>
          <p:cNvSpPr txBox="1"/>
          <p:nvPr/>
        </p:nvSpPr>
        <p:spPr>
          <a:xfrm>
            <a:off x="3565566" y="974645"/>
            <a:ext cx="238498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web/warehouse/update</a:t>
            </a:r>
          </a:p>
        </p:txBody>
      </p:sp>
    </p:spTree>
    <p:extLst>
      <p:ext uri="{BB962C8B-B14F-4D97-AF65-F5344CB8AC3E}">
        <p14:creationId xmlns:p14="http://schemas.microsoft.com/office/powerpoint/2010/main" val="3249222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F9D72-42C7-D360-F137-EB40CF1ED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6AD0ED2D-AF37-2CAE-C36C-D70E00A65524}"/>
              </a:ext>
            </a:extLst>
          </p:cNvPr>
          <p:cNvSpPr/>
          <p:nvPr/>
        </p:nvSpPr>
        <p:spPr>
          <a:xfrm>
            <a:off x="2364510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刪除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43DAF1E6-815A-79E5-081B-78C93E4E02A6}"/>
              </a:ext>
            </a:extLst>
          </p:cNvPr>
          <p:cNvSpPr/>
          <p:nvPr/>
        </p:nvSpPr>
        <p:spPr>
          <a:xfrm>
            <a:off x="6322292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5DD402BC-76AC-215E-35B2-734E143B4338}"/>
              </a:ext>
            </a:extLst>
          </p:cNvPr>
          <p:cNvCxnSpPr>
            <a:cxnSpLocks/>
          </p:cNvCxnSpPr>
          <p:nvPr/>
        </p:nvCxnSpPr>
        <p:spPr>
          <a:xfrm>
            <a:off x="3472873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BFEC707B-5F2E-9F7C-7253-BA86215AFCBA}"/>
              </a:ext>
            </a:extLst>
          </p:cNvPr>
          <p:cNvSpPr/>
          <p:nvPr/>
        </p:nvSpPr>
        <p:spPr>
          <a:xfrm>
            <a:off x="4209823" y="29602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D3DFE546-45EC-4ACC-CBF2-5700FF16178D}"/>
              </a:ext>
            </a:extLst>
          </p:cNvPr>
          <p:cNvCxnSpPr>
            <a:cxnSpLocks/>
          </p:cNvCxnSpPr>
          <p:nvPr/>
        </p:nvCxnSpPr>
        <p:spPr>
          <a:xfrm>
            <a:off x="5463309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DF509993-FB75-F356-A46F-82028D6209B4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點下刪除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FA45C93E-92B5-A7F1-3A50-9DAC10D8C070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7272E8DA-A4B6-4740-B5E9-DB93FDA59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7" y="2232521"/>
            <a:ext cx="3476625" cy="2676525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4AD87EEA-3B9A-496E-91E4-516C2D904FE0}"/>
              </a:ext>
            </a:extLst>
          </p:cNvPr>
          <p:cNvSpPr txBox="1"/>
          <p:nvPr/>
        </p:nvSpPr>
        <p:spPr>
          <a:xfrm>
            <a:off x="4357687" y="1715679"/>
            <a:ext cx="1107996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類似這樣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121C5D9-5878-466B-8B42-570EBA638769}"/>
              </a:ext>
            </a:extLst>
          </p:cNvPr>
          <p:cNvSpPr txBox="1"/>
          <p:nvPr/>
        </p:nvSpPr>
        <p:spPr>
          <a:xfrm>
            <a:off x="3565566" y="974645"/>
            <a:ext cx="238498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dirty="0">
                <a:latin typeface="Consolas" panose="020B0609020204030204" pitchFamily="49" charset="0"/>
              </a:rPr>
              <a:t>web/warehouse/delete</a:t>
            </a:r>
          </a:p>
        </p:txBody>
      </p:sp>
    </p:spTree>
    <p:extLst>
      <p:ext uri="{BB962C8B-B14F-4D97-AF65-F5344CB8AC3E}">
        <p14:creationId xmlns:p14="http://schemas.microsoft.com/office/powerpoint/2010/main" val="2663130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8D87A-8425-4492-D355-74483846C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D42A657-DE65-B04B-009B-6361240A1F05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/warehouse/type/list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096324C-D4D1-0BCF-0A90-8B24C42CF8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428990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984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1017</Words>
  <Application>Microsoft Office PowerPoint</Application>
  <PresentationFormat>寬螢幕</PresentationFormat>
  <Paragraphs>363</Paragraphs>
  <Slides>26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3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128</cp:revision>
  <dcterms:created xsi:type="dcterms:W3CDTF">2026-04-27T07:53:38Z</dcterms:created>
  <dcterms:modified xsi:type="dcterms:W3CDTF">2026-07-17T05:09:49Z</dcterms:modified>
</cp:coreProperties>
</file>