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82" r:id="rId3"/>
    <p:sldId id="302" r:id="rId4"/>
    <p:sldId id="292" r:id="rId5"/>
    <p:sldId id="300" r:id="rId6"/>
    <p:sldId id="301" r:id="rId7"/>
    <p:sldId id="299" r:id="rId8"/>
    <p:sldId id="293" r:id="rId9"/>
    <p:sldId id="295" r:id="rId10"/>
    <p:sldId id="294" r:id="rId11"/>
    <p:sldId id="296" r:id="rId12"/>
    <p:sldId id="297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9B0A7-E9F1-4440-938D-AB9E1D2241DC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729F01-5399-41C5-BF63-2E5CD06E35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939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29F01-5399-41C5-BF63-2E5CD06E357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1969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199659"/>
              </p:ext>
            </p:extLst>
          </p:nvPr>
        </p:nvGraphicFramePr>
        <p:xfrm>
          <a:off x="341746" y="30402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2026/07/06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站點機台綁定關係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9" name="圖片 8">
            <a:extLst>
              <a:ext uri="{FF2B5EF4-FFF2-40B4-BE49-F238E27FC236}">
                <a16:creationId xmlns:a16="http://schemas.microsoft.com/office/drawing/2014/main" id="{2527ABE2-59BF-465F-9BD3-5CB821F79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953" y="1294363"/>
            <a:ext cx="7336458" cy="539158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A2A1B3C6-1C7B-4E0A-8420-7AFAE425E1E4}"/>
              </a:ext>
            </a:extLst>
          </p:cNvPr>
          <p:cNvSpPr/>
          <p:nvPr/>
        </p:nvSpPr>
        <p:spPr>
          <a:xfrm>
            <a:off x="2728721" y="3429000"/>
            <a:ext cx="723275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100">
                <a:latin typeface="Consolas" panose="020B0609020204030204" pitchFamily="49" charset="0"/>
              </a:rPr>
              <a:t>fctname</a:t>
            </a:r>
            <a:endParaRPr lang="zh-TW" altLang="en-US" sz="1100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4E88A08-1D6D-4913-BF27-04CF7497E3C0}"/>
              </a:ext>
            </a:extLst>
          </p:cNvPr>
          <p:cNvSpPr/>
          <p:nvPr/>
        </p:nvSpPr>
        <p:spPr>
          <a:xfrm>
            <a:off x="3741733" y="3429000"/>
            <a:ext cx="723275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100">
                <a:latin typeface="Consolas" panose="020B0609020204030204" pitchFamily="49" charset="0"/>
              </a:rPr>
              <a:t>eqpname</a:t>
            </a:r>
            <a:endParaRPr lang="zh-TW" altLang="en-US" sz="1100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08FB040-7886-4A29-B967-92113E0CE8D0}"/>
              </a:ext>
            </a:extLst>
          </p:cNvPr>
          <p:cNvSpPr/>
          <p:nvPr/>
        </p:nvSpPr>
        <p:spPr>
          <a:xfrm>
            <a:off x="5164907" y="3429000"/>
            <a:ext cx="723275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100">
                <a:latin typeface="Consolas" panose="020B0609020204030204" pitchFamily="49" charset="0"/>
              </a:rPr>
              <a:t>opname</a:t>
            </a:r>
            <a:endParaRPr lang="zh-TW" altLang="en-US" sz="1100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26D9F61-95F1-4B84-83CE-81E73E4A3109}"/>
              </a:ext>
            </a:extLst>
          </p:cNvPr>
          <p:cNvSpPr/>
          <p:nvPr/>
        </p:nvSpPr>
        <p:spPr>
          <a:xfrm>
            <a:off x="6581331" y="3796553"/>
            <a:ext cx="1639304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1100" dirty="0" err="1"/>
              <a:t>moldno</a:t>
            </a:r>
            <a:r>
              <a:rPr lang="en-US" altLang="zh-TW" sz="1100" dirty="0"/>
              <a:t> / </a:t>
            </a:r>
            <a:r>
              <a:rPr lang="en-US" altLang="zh-TW" sz="1100" dirty="0" err="1"/>
              <a:t>moldname</a:t>
            </a:r>
            <a:endParaRPr lang="zh-TW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8AE93-AD69-D033-6624-06716DCFF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E5D087A-4AE1-A1D4-07E1-15B8811C9847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MapOpEqp</a:t>
            </a:r>
            <a:r>
              <a:rPr lang="en-US" altLang="zh-TW" sz="3200" b="1" dirty="0">
                <a:latin typeface="Consolas" panose="020B0609020204030204" pitchFamily="49" charset="0"/>
              </a:rPr>
              <a:t>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E7B35D6-50ED-C38E-B4A6-0266F6624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143700"/>
              </p:ext>
            </p:extLst>
          </p:nvPr>
        </p:nvGraphicFramePr>
        <p:xfrm>
          <a:off x="0" y="1671095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1127275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      int?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int?</a:t>
                      </a:r>
                    </a:p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searchStr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string?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MoldOption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molds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MoldOption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118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8AE93-AD69-D033-6624-06716DCFF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E5D087A-4AE1-A1D4-07E1-15B8811C9847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MapOpEqp</a:t>
            </a:r>
            <a:r>
              <a:rPr lang="en-US" altLang="zh-TW" sz="3200" b="1" dirty="0">
                <a:latin typeface="Consolas" panose="020B0609020204030204" pitchFamily="49" charset="0"/>
              </a:rPr>
              <a:t>/create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E7B35D6-50ED-C38E-B4A6-0266F6624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71399"/>
              </p:ext>
            </p:extLst>
          </p:nvPr>
        </p:nvGraphicFramePr>
        <p:xfrm>
          <a:off x="0" y="1671095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1127275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page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MoldOption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molds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MoldOption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020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8AE93-AD69-D033-6624-06716DCFF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AE5D087A-4AE1-A1D4-07E1-15B8811C9847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MapOpEqp</a:t>
            </a:r>
            <a:r>
              <a:rPr lang="en-US" altLang="zh-TW" sz="3200" b="1" dirty="0">
                <a:latin typeface="Consolas" panose="020B0609020204030204" pitchFamily="49" charset="0"/>
              </a:rPr>
              <a:t>/delete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E7B35D6-50ED-C38E-B4A6-0266F6624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475119"/>
              </p:ext>
            </p:extLst>
          </p:nvPr>
        </p:nvGraphicFramePr>
        <p:xfrm>
          <a:off x="0" y="1671095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1127275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DELETE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Delete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page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pageSize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Page&lt;Data&gt;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Data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MoldOption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molds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MoldOption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moldno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mldname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744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指派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5107899-C11A-4D7B-80F1-1C6E90CA8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75" y="1571625"/>
            <a:ext cx="4057650" cy="371475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DE4830B-220D-4454-945F-4025876AE705}"/>
              </a:ext>
            </a:extLst>
          </p:cNvPr>
          <p:cNvSpPr/>
          <p:nvPr/>
        </p:nvSpPr>
        <p:spPr>
          <a:xfrm>
            <a:off x="339713" y="2078921"/>
            <a:ext cx="2350643" cy="369332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en-US" altLang="zh-TW" dirty="0"/>
              <a:t>web/facility/option/list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7DF118D-5C0C-4572-B15E-D8A0EAB002E8}"/>
              </a:ext>
            </a:extLst>
          </p:cNvPr>
          <p:cNvSpPr/>
          <p:nvPr/>
        </p:nvSpPr>
        <p:spPr>
          <a:xfrm>
            <a:off x="4067175" y="2448253"/>
            <a:ext cx="3992096" cy="45720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4FE5AAD-F456-4825-9C12-1CFD9505A58C}"/>
              </a:ext>
            </a:extLst>
          </p:cNvPr>
          <p:cNvSpPr txBox="1"/>
          <p:nvPr/>
        </p:nvSpPr>
        <p:spPr>
          <a:xfrm>
            <a:off x="339713" y="2806599"/>
            <a:ext cx="3237233" cy="369332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wrap="none">
            <a:spAutoFit/>
          </a:bodyPr>
          <a:lstStyle>
            <a:defPPr>
              <a:defRPr lang="zh-TW"/>
            </a:defPPr>
            <a:lvl1pPr>
              <a:defRPr/>
            </a:lvl1pPr>
          </a:lstStyle>
          <a:p>
            <a:r>
              <a:rPr lang="en-US" altLang="zh-TW" dirty="0"/>
              <a:t>web/</a:t>
            </a:r>
            <a:r>
              <a:rPr lang="en-US" altLang="zh-TW" dirty="0" err="1"/>
              <a:t>MapOpEqp</a:t>
            </a:r>
            <a:r>
              <a:rPr lang="en-US" altLang="zh-TW" dirty="0"/>
              <a:t>/option/eqp/list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91CE788-554C-4D18-9109-18E2FEF641A0}"/>
              </a:ext>
            </a:extLst>
          </p:cNvPr>
          <p:cNvSpPr/>
          <p:nvPr/>
        </p:nvSpPr>
        <p:spPr>
          <a:xfrm>
            <a:off x="4067175" y="3200400"/>
            <a:ext cx="3992096" cy="45720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6B88761-EBC5-43B8-880C-529DCFE2068C}"/>
              </a:ext>
            </a:extLst>
          </p:cNvPr>
          <p:cNvSpPr txBox="1"/>
          <p:nvPr/>
        </p:nvSpPr>
        <p:spPr>
          <a:xfrm>
            <a:off x="339713" y="3603599"/>
            <a:ext cx="3122009" cy="369332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txBody>
          <a:bodyPr wrap="none">
            <a:spAutoFit/>
          </a:bodyPr>
          <a:lstStyle>
            <a:defPPr>
              <a:defRPr lang="zh-TW"/>
            </a:defPPr>
            <a:lvl1pPr>
              <a:defRPr/>
            </a:lvl1pPr>
          </a:lstStyle>
          <a:p>
            <a:r>
              <a:rPr lang="en-US" altLang="zh-TW" dirty="0"/>
              <a:t>web/</a:t>
            </a:r>
            <a:r>
              <a:rPr lang="en-US" altLang="zh-TW" dirty="0" err="1"/>
              <a:t>MapOpEqp</a:t>
            </a:r>
            <a:r>
              <a:rPr lang="en-US" altLang="zh-TW" dirty="0"/>
              <a:t>/option/op/list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21AE17A-36D9-47B5-8D5C-3FC8DE0AFFD1}"/>
              </a:ext>
            </a:extLst>
          </p:cNvPr>
          <p:cNvSpPr/>
          <p:nvPr/>
        </p:nvSpPr>
        <p:spPr>
          <a:xfrm>
            <a:off x="4067175" y="4033116"/>
            <a:ext cx="3992096" cy="457200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刪除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5FA8BA3-6715-46EF-B3FB-1744D1FCFF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75" y="2195512"/>
            <a:ext cx="35242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14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C0ACB-A12C-A641-AB0D-88CB510EA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CBE2A1EC-71B2-614B-A5CA-77FCC17E6018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1E66B10A-7624-3B0D-BEFE-662BBEAF537B}"/>
              </a:ext>
            </a:extLst>
          </p:cNvPr>
          <p:cNvSpPr/>
          <p:nvPr/>
        </p:nvSpPr>
        <p:spPr>
          <a:xfrm>
            <a:off x="4632037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F260B8F4-D481-98C2-C3EA-23169AF72554}"/>
              </a:ext>
            </a:extLst>
          </p:cNvPr>
          <p:cNvCxnSpPr>
            <a:cxnSpLocks/>
          </p:cNvCxnSpPr>
          <p:nvPr/>
        </p:nvCxnSpPr>
        <p:spPr>
          <a:xfrm>
            <a:off x="1782618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6B7CA854-97A5-7124-8E62-4B8E51D20FFC}"/>
              </a:ext>
            </a:extLst>
          </p:cNvPr>
          <p:cNvSpPr/>
          <p:nvPr/>
        </p:nvSpPr>
        <p:spPr>
          <a:xfrm>
            <a:off x="2519568" y="351445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19C6BC7-41E2-E2A2-33AB-37AB2FB67363}"/>
              </a:ext>
            </a:extLst>
          </p:cNvPr>
          <p:cNvCxnSpPr>
            <a:cxnSpLocks/>
          </p:cNvCxnSpPr>
          <p:nvPr/>
        </p:nvCxnSpPr>
        <p:spPr>
          <a:xfrm>
            <a:off x="3773054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圖片 1">
            <a:extLst>
              <a:ext uri="{FF2B5EF4-FFF2-40B4-BE49-F238E27FC236}">
                <a16:creationId xmlns:a16="http://schemas.microsoft.com/office/drawing/2014/main" id="{4E482547-D51C-4556-AC08-230518CC1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90" y="1462572"/>
            <a:ext cx="7340220" cy="5395428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7A06374A-95EB-4F5C-8A65-019D335469D3}"/>
              </a:ext>
            </a:extLst>
          </p:cNvPr>
          <p:cNvSpPr txBox="1"/>
          <p:nvPr/>
        </p:nvSpPr>
        <p:spPr>
          <a:xfrm>
            <a:off x="2130990" y="1023174"/>
            <a:ext cx="187362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4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</a:t>
            </a:r>
            <a:r>
              <a:rPr lang="en-US" altLang="zh-TW" dirty="0" err="1"/>
              <a:t>MapOpEqp</a:t>
            </a:r>
            <a:r>
              <a:rPr lang="en-US" altLang="zh-TW" dirty="0"/>
              <a:t>/list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CCC62E3-4267-41D3-A903-9EADBA9DDA7A}"/>
              </a:ext>
            </a:extLst>
          </p:cNvPr>
          <p:cNvSpPr/>
          <p:nvPr/>
        </p:nvSpPr>
        <p:spPr>
          <a:xfrm>
            <a:off x="2362063" y="3931686"/>
            <a:ext cx="7561865" cy="292631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688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C0ACB-A12C-A641-AB0D-88CB510EA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CBE2A1EC-71B2-614B-A5CA-77FCC17E6018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點下指派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1E66B10A-7624-3B0D-BEFE-662BBEAF537B}"/>
              </a:ext>
            </a:extLst>
          </p:cNvPr>
          <p:cNvSpPr/>
          <p:nvPr/>
        </p:nvSpPr>
        <p:spPr>
          <a:xfrm>
            <a:off x="6909072" y="3514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F260B8F4-D481-98C2-C3EA-23169AF72554}"/>
              </a:ext>
            </a:extLst>
          </p:cNvPr>
          <p:cNvCxnSpPr>
            <a:cxnSpLocks/>
          </p:cNvCxnSpPr>
          <p:nvPr/>
        </p:nvCxnSpPr>
        <p:spPr>
          <a:xfrm>
            <a:off x="4059653" y="6005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6B7CA854-97A5-7124-8E62-4B8E51D20FFC}"/>
              </a:ext>
            </a:extLst>
          </p:cNvPr>
          <p:cNvSpPr/>
          <p:nvPr/>
        </p:nvSpPr>
        <p:spPr>
          <a:xfrm>
            <a:off x="4796603" y="351444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19C6BC7-41E2-E2A2-33AB-37AB2FB67363}"/>
              </a:ext>
            </a:extLst>
          </p:cNvPr>
          <p:cNvCxnSpPr>
            <a:cxnSpLocks/>
          </p:cNvCxnSpPr>
          <p:nvPr/>
        </p:nvCxnSpPr>
        <p:spPr>
          <a:xfrm>
            <a:off x="6050089" y="6005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圖片 1">
            <a:extLst>
              <a:ext uri="{FF2B5EF4-FFF2-40B4-BE49-F238E27FC236}">
                <a16:creationId xmlns:a16="http://schemas.microsoft.com/office/drawing/2014/main" id="{4E482547-D51C-4556-AC08-230518CC1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90" y="1462572"/>
            <a:ext cx="7340220" cy="5395428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7A06374A-95EB-4F5C-8A65-019D335469D3}"/>
              </a:ext>
            </a:extLst>
          </p:cNvPr>
          <p:cNvSpPr txBox="1"/>
          <p:nvPr/>
        </p:nvSpPr>
        <p:spPr>
          <a:xfrm>
            <a:off x="4187085" y="1006442"/>
            <a:ext cx="231550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400">
                <a:latin typeface="Consolas" panose="020B0609020204030204" pitchFamily="49" charset="0"/>
              </a:defRPr>
            </a:lvl1pPr>
          </a:lstStyle>
          <a:p>
            <a:r>
              <a:rPr lang="en-US" altLang="zh-TW"/>
              <a:t>web/MapOpEqp/create</a:t>
            </a:r>
            <a:endParaRPr lang="en-US" altLang="zh-TW" dirty="0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F73112C-6C5A-43CA-93D1-BC005B08C49F}"/>
              </a:ext>
            </a:extLst>
          </p:cNvPr>
          <p:cNvSpPr/>
          <p:nvPr/>
        </p:nvSpPr>
        <p:spPr>
          <a:xfrm>
            <a:off x="2735429" y="3514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指派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CC8678D8-FA14-4D80-A3A5-1CDDFB892B80}"/>
              </a:ext>
            </a:extLst>
          </p:cNvPr>
          <p:cNvCxnSpPr>
            <a:cxnSpLocks/>
          </p:cNvCxnSpPr>
          <p:nvPr/>
        </p:nvCxnSpPr>
        <p:spPr>
          <a:xfrm>
            <a:off x="1876446" y="6005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854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C0ACB-A12C-A641-AB0D-88CB510EA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CBE2A1EC-71B2-614B-A5CA-77FCC17E6018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點下刪除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1E66B10A-7624-3B0D-BEFE-662BBEAF537B}"/>
              </a:ext>
            </a:extLst>
          </p:cNvPr>
          <p:cNvSpPr/>
          <p:nvPr/>
        </p:nvSpPr>
        <p:spPr>
          <a:xfrm>
            <a:off x="6909072" y="3514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F260B8F4-D481-98C2-C3EA-23169AF72554}"/>
              </a:ext>
            </a:extLst>
          </p:cNvPr>
          <p:cNvCxnSpPr>
            <a:cxnSpLocks/>
          </p:cNvCxnSpPr>
          <p:nvPr/>
        </p:nvCxnSpPr>
        <p:spPr>
          <a:xfrm>
            <a:off x="4059653" y="6005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6B7CA854-97A5-7124-8E62-4B8E51D20FFC}"/>
              </a:ext>
            </a:extLst>
          </p:cNvPr>
          <p:cNvSpPr/>
          <p:nvPr/>
        </p:nvSpPr>
        <p:spPr>
          <a:xfrm>
            <a:off x="4796603" y="351444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19C6BC7-41E2-E2A2-33AB-37AB2FB67363}"/>
              </a:ext>
            </a:extLst>
          </p:cNvPr>
          <p:cNvCxnSpPr>
            <a:cxnSpLocks/>
          </p:cNvCxnSpPr>
          <p:nvPr/>
        </p:nvCxnSpPr>
        <p:spPr>
          <a:xfrm>
            <a:off x="6050089" y="6005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圖片 1">
            <a:extLst>
              <a:ext uri="{FF2B5EF4-FFF2-40B4-BE49-F238E27FC236}">
                <a16:creationId xmlns:a16="http://schemas.microsoft.com/office/drawing/2014/main" id="{4E482547-D51C-4556-AC08-230518CC1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90" y="1462572"/>
            <a:ext cx="7340220" cy="5395428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7A06374A-95EB-4F5C-8A65-019D335469D3}"/>
              </a:ext>
            </a:extLst>
          </p:cNvPr>
          <p:cNvSpPr txBox="1"/>
          <p:nvPr/>
        </p:nvSpPr>
        <p:spPr>
          <a:xfrm>
            <a:off x="4187085" y="1006442"/>
            <a:ext cx="2315504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4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</a:t>
            </a:r>
            <a:r>
              <a:rPr lang="en-US" altLang="zh-TW" dirty="0" err="1"/>
              <a:t>MapOpEqp</a:t>
            </a:r>
            <a:r>
              <a:rPr lang="en-US" altLang="zh-TW" dirty="0"/>
              <a:t>/delete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F73112C-6C5A-43CA-93D1-BC005B08C49F}"/>
              </a:ext>
            </a:extLst>
          </p:cNvPr>
          <p:cNvSpPr/>
          <p:nvPr/>
        </p:nvSpPr>
        <p:spPr>
          <a:xfrm>
            <a:off x="2735429" y="3514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刪除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CC8678D8-FA14-4D80-A3A5-1CDDFB892B80}"/>
              </a:ext>
            </a:extLst>
          </p:cNvPr>
          <p:cNvCxnSpPr>
            <a:cxnSpLocks/>
          </p:cNvCxnSpPr>
          <p:nvPr/>
        </p:nvCxnSpPr>
        <p:spPr>
          <a:xfrm>
            <a:off x="1876446" y="6005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866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8D87A-8425-4492-D355-74483846C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4D42A657-DE65-B04B-009B-6361240A1F05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web/facility/option/list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096324C-D4D1-0BCF-0A90-8B24C42CF8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984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A8820-96C1-00A2-1F4C-1FE925F08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D74A71C-426A-41B4-9AC3-C1257797D881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MapOpEqp</a:t>
            </a:r>
            <a:r>
              <a:rPr lang="en-US" altLang="zh-TW" sz="3200" b="1" dirty="0">
                <a:latin typeface="Consolas" panose="020B0609020204030204" pitchFamily="49" charset="0"/>
              </a:rPr>
              <a:t>/option/eqp/list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70F9C4D-3B2A-2BDA-B62B-0DB717B2AE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766438"/>
              </p:ext>
            </p:extLst>
          </p:nvPr>
        </p:nvGraphicFramePr>
        <p:xfrm>
          <a:off x="-2" y="1680059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byte?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List&lt;Equip&gt;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Equip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eqpname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48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A8820-96C1-00A2-1F4C-1FE925F08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D74A71C-426A-41B4-9AC3-C1257797D881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MapOpEqp</a:t>
            </a:r>
            <a:r>
              <a:rPr lang="en-US" altLang="zh-TW" sz="3200" b="1" dirty="0">
                <a:latin typeface="Consolas" panose="020B0609020204030204" pitchFamily="49" charset="0"/>
              </a:rPr>
              <a:t>/option/op/list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70F9C4D-3B2A-2BDA-B62B-0DB717B2AE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428289"/>
              </p:ext>
            </p:extLst>
          </p:nvPr>
        </p:nvGraphicFramePr>
        <p:xfrm>
          <a:off x="-2" y="1680059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fctid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byte?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List&lt;Operation&gt;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Operation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opname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6977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</TotalTime>
  <Words>513</Words>
  <Application>Microsoft Office PowerPoint</Application>
  <PresentationFormat>寬螢幕</PresentationFormat>
  <Paragraphs>188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微軟正黑體</vt:lpstr>
      <vt:lpstr>新細明體</vt:lpstr>
      <vt:lpstr>Arial</vt:lpstr>
      <vt:lpstr>Calibri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54</cp:revision>
  <dcterms:created xsi:type="dcterms:W3CDTF">2026-04-27T07:53:38Z</dcterms:created>
  <dcterms:modified xsi:type="dcterms:W3CDTF">2026-07-06T09:43:31Z</dcterms:modified>
</cp:coreProperties>
</file>