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0" r:id="rId4"/>
    <p:sldId id="285" r:id="rId5"/>
    <p:sldId id="292" r:id="rId6"/>
    <p:sldId id="294" r:id="rId7"/>
    <p:sldId id="29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2026/6/16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151472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2026/06/16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異常紀錄查詢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7" name="圖片 6">
            <a:extLst>
              <a:ext uri="{FF2B5EF4-FFF2-40B4-BE49-F238E27FC236}">
                <a16:creationId xmlns:a16="http://schemas.microsoft.com/office/drawing/2014/main" id="{E7A1F00D-A01D-CB4B-3089-819E3B4E22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545" y="1217538"/>
            <a:ext cx="7958909" cy="5336433"/>
          </a:xfrm>
          <a:prstGeom prst="rect">
            <a:avLst/>
          </a:prstGeom>
        </p:spPr>
      </p:pic>
      <p:sp>
        <p:nvSpPr>
          <p:cNvPr id="16" name="矩形 15">
            <a:extLst>
              <a:ext uri="{FF2B5EF4-FFF2-40B4-BE49-F238E27FC236}">
                <a16:creationId xmlns:a16="http://schemas.microsoft.com/office/drawing/2014/main" id="{2B13D0E3-C915-224D-F050-1741C57FA4BB}"/>
              </a:ext>
            </a:extLst>
          </p:cNvPr>
          <p:cNvSpPr/>
          <p:nvPr/>
        </p:nvSpPr>
        <p:spPr>
          <a:xfrm>
            <a:off x="2650837" y="3719500"/>
            <a:ext cx="56341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strDt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34412B90-6AD0-7E6A-ABBC-88F524891BF8}"/>
              </a:ext>
            </a:extLst>
          </p:cNvPr>
          <p:cNvSpPr/>
          <p:nvPr/>
        </p:nvSpPr>
        <p:spPr>
          <a:xfrm>
            <a:off x="3316747" y="3719499"/>
            <a:ext cx="863600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erpOrderNo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02816CF-620F-8EB0-C8B6-F4B4A52F8E35}"/>
              </a:ext>
            </a:extLst>
          </p:cNvPr>
          <p:cNvSpPr/>
          <p:nvPr/>
        </p:nvSpPr>
        <p:spPr>
          <a:xfrm>
            <a:off x="4282839" y="3719498"/>
            <a:ext cx="863600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pno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1F4ABD41-9AE1-0E7C-A9D5-2D5B299F9420}"/>
              </a:ext>
            </a:extLst>
          </p:cNvPr>
          <p:cNvSpPr/>
          <p:nvPr/>
        </p:nvSpPr>
        <p:spPr>
          <a:xfrm>
            <a:off x="5349454" y="3719498"/>
            <a:ext cx="863600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opname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9BC4FD8D-368F-29E6-F8B3-FEC58F6B07B9}"/>
              </a:ext>
            </a:extLst>
          </p:cNvPr>
          <p:cNvSpPr/>
          <p:nvPr/>
        </p:nvSpPr>
        <p:spPr>
          <a:xfrm>
            <a:off x="6346642" y="3719497"/>
            <a:ext cx="78125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Is_checkin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6F16F6D8-CAE3-773F-E98B-3630C837EADD}"/>
              </a:ext>
            </a:extLst>
          </p:cNvPr>
          <p:cNvSpPr txBox="1"/>
          <p:nvPr/>
        </p:nvSpPr>
        <p:spPr>
          <a:xfrm>
            <a:off x="82289" y="3858042"/>
            <a:ext cx="1967462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zh-TW" sz="1200" dirty="0" err="1"/>
              <a:t>is_checkin</a:t>
            </a:r>
            <a:r>
              <a:rPr lang="en-US" altLang="zh-TW" sz="1200" dirty="0"/>
              <a:t> = true = </a:t>
            </a:r>
            <a:r>
              <a:rPr lang="zh-TW" altLang="en-US" sz="1200" dirty="0"/>
              <a:t>生產中</a:t>
            </a:r>
            <a:endParaRPr lang="en-US" altLang="zh-TW" sz="1200" dirty="0"/>
          </a:p>
          <a:p>
            <a:r>
              <a:rPr lang="en-US" altLang="zh-TW" sz="1200" dirty="0" err="1"/>
              <a:t>is_checkin</a:t>
            </a:r>
            <a:r>
              <a:rPr lang="en-US" altLang="zh-TW" sz="1200" dirty="0"/>
              <a:t> = false = </a:t>
            </a:r>
            <a:r>
              <a:rPr lang="zh-TW" altLang="en-US" sz="1200" dirty="0"/>
              <a:t>開工前</a:t>
            </a:r>
            <a:endParaRPr lang="en-US" altLang="zh-TW" sz="1200" dirty="0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94DB7A76-2EEF-E5A5-6FE5-D00035855756}"/>
              </a:ext>
            </a:extLst>
          </p:cNvPr>
          <p:cNvSpPr/>
          <p:nvPr/>
        </p:nvSpPr>
        <p:spPr>
          <a:xfrm>
            <a:off x="6585893" y="2578805"/>
            <a:ext cx="1084013" cy="27709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ysClr val="windowText" lastClr="000000"/>
                </a:solidFill>
              </a:rPr>
              <a:t>開工前 </a:t>
            </a:r>
            <a:r>
              <a:rPr lang="en-US" altLang="zh-TW" sz="1000" dirty="0">
                <a:solidFill>
                  <a:sysClr val="windowText" lastClr="000000"/>
                </a:solidFill>
              </a:rPr>
              <a:t>/</a:t>
            </a:r>
            <a:r>
              <a:rPr lang="zh-TW" altLang="en-US" sz="1000" dirty="0">
                <a:solidFill>
                  <a:sysClr val="windowText" lastClr="000000"/>
                </a:solidFill>
              </a:rPr>
              <a:t> 生產中</a:t>
            </a: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27D1657A-17B4-D76E-3583-345E2841D782}"/>
              </a:ext>
            </a:extLst>
          </p:cNvPr>
          <p:cNvSpPr/>
          <p:nvPr/>
        </p:nvSpPr>
        <p:spPr>
          <a:xfrm>
            <a:off x="7194693" y="3719496"/>
            <a:ext cx="1084013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abnormalState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BED385E4-1BAB-583C-51CC-87A8FDC35EC1}"/>
              </a:ext>
            </a:extLst>
          </p:cNvPr>
          <p:cNvSpPr/>
          <p:nvPr/>
        </p:nvSpPr>
        <p:spPr>
          <a:xfrm>
            <a:off x="7845858" y="4088874"/>
            <a:ext cx="78125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count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1D05D6BC-8D0E-C8ED-2CAB-6C337D18E191}"/>
              </a:ext>
            </a:extLst>
          </p:cNvPr>
          <p:cNvSpPr/>
          <p:nvPr/>
        </p:nvSpPr>
        <p:spPr>
          <a:xfrm>
            <a:off x="8693910" y="4088874"/>
            <a:ext cx="78125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restname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8250FDFB-A69E-7994-99AB-C0913D221B74}"/>
              </a:ext>
            </a:extLst>
          </p:cNvPr>
          <p:cNvSpPr/>
          <p:nvPr/>
        </p:nvSpPr>
        <p:spPr>
          <a:xfrm>
            <a:off x="7982541" y="2301714"/>
            <a:ext cx="551860" cy="277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ysClr val="windowText" lastClr="000000"/>
                </a:solidFill>
              </a:rPr>
              <a:t>站點</a:t>
            </a:r>
          </a:p>
        </p:txBody>
      </p:sp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紀錄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2A93D231-1BF0-3D97-761C-557B1D73CD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460" y="1246910"/>
            <a:ext cx="4173079" cy="5332268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82692646-E1F0-70B1-DA2F-DB99D87EA983}"/>
              </a:ext>
            </a:extLst>
          </p:cNvPr>
          <p:cNvSpPr/>
          <p:nvPr/>
        </p:nvSpPr>
        <p:spPr>
          <a:xfrm>
            <a:off x="6737271" y="2067566"/>
            <a:ext cx="56341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strDt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302ECD9-5C1F-810B-B321-5CCC882E6C1E}"/>
              </a:ext>
            </a:extLst>
          </p:cNvPr>
          <p:cNvSpPr/>
          <p:nvPr/>
        </p:nvSpPr>
        <p:spPr>
          <a:xfrm>
            <a:off x="4813038" y="2067566"/>
            <a:ext cx="863600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erpOrderNo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04F7B37D-948C-2D28-ADF9-CE1BA234C105}"/>
              </a:ext>
            </a:extLst>
          </p:cNvPr>
          <p:cNvSpPr/>
          <p:nvPr/>
        </p:nvSpPr>
        <p:spPr>
          <a:xfrm>
            <a:off x="6010300" y="2431989"/>
            <a:ext cx="863600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pno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C40B85BE-BA54-DB15-13AB-F71BEDF639DD}"/>
              </a:ext>
            </a:extLst>
          </p:cNvPr>
          <p:cNvSpPr/>
          <p:nvPr/>
        </p:nvSpPr>
        <p:spPr>
          <a:xfrm>
            <a:off x="6010300" y="3077980"/>
            <a:ext cx="863600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opname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F16ECD63-497A-569F-7DA7-52901CBE6876}"/>
              </a:ext>
            </a:extLst>
          </p:cNvPr>
          <p:cNvSpPr/>
          <p:nvPr/>
        </p:nvSpPr>
        <p:spPr>
          <a:xfrm>
            <a:off x="4895380" y="3719495"/>
            <a:ext cx="78125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Is_checkin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AC3F91FC-3A99-7A3B-EB9F-0B66FC5E06A4}"/>
              </a:ext>
            </a:extLst>
          </p:cNvPr>
          <p:cNvSpPr/>
          <p:nvPr/>
        </p:nvSpPr>
        <p:spPr>
          <a:xfrm>
            <a:off x="6195264" y="3719495"/>
            <a:ext cx="1084013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abnormalState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9363BCA8-64C6-0112-3D01-96A45206C51D}"/>
              </a:ext>
            </a:extLst>
          </p:cNvPr>
          <p:cNvSpPr/>
          <p:nvPr/>
        </p:nvSpPr>
        <p:spPr>
          <a:xfrm>
            <a:off x="7725785" y="3719494"/>
            <a:ext cx="78125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count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8F698791-43FA-B079-D2D3-CA5004260362}"/>
              </a:ext>
            </a:extLst>
          </p:cNvPr>
          <p:cNvSpPr/>
          <p:nvPr/>
        </p:nvSpPr>
        <p:spPr>
          <a:xfrm>
            <a:off x="7096019" y="4222463"/>
            <a:ext cx="78125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restname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5C89F6B2-04E1-B5BE-20BC-822DEEFEAC59}"/>
              </a:ext>
            </a:extLst>
          </p:cNvPr>
          <p:cNvSpPr/>
          <p:nvPr/>
        </p:nvSpPr>
        <p:spPr>
          <a:xfrm>
            <a:off x="6010300" y="2739683"/>
            <a:ext cx="863600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pname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04D4F014-D474-A9EA-ED26-36BF8DC6D26E}"/>
              </a:ext>
            </a:extLst>
          </p:cNvPr>
          <p:cNvSpPr/>
          <p:nvPr/>
        </p:nvSpPr>
        <p:spPr>
          <a:xfrm>
            <a:off x="7096019" y="4817241"/>
            <a:ext cx="78125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resname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CD558CC5-2DE1-AB22-43D9-E7736570A34F}"/>
              </a:ext>
            </a:extLst>
          </p:cNvPr>
          <p:cNvSpPr/>
          <p:nvPr/>
        </p:nvSpPr>
        <p:spPr>
          <a:xfrm>
            <a:off x="7096019" y="5273473"/>
            <a:ext cx="78125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>
                <a:solidFill>
                  <a:sysClr val="windowText" lastClr="000000"/>
                </a:solidFill>
              </a:rPr>
              <a:t>remark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6F14104E-DB45-7146-A769-13238C1F65C3}"/>
              </a:ext>
            </a:extLst>
          </p:cNvPr>
          <p:cNvSpPr/>
          <p:nvPr/>
        </p:nvSpPr>
        <p:spPr>
          <a:xfrm>
            <a:off x="4253899" y="5232878"/>
            <a:ext cx="1422739" cy="277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ysClr val="windowText" lastClr="000000"/>
                </a:solidFill>
              </a:rPr>
              <a:t>異常備註</a:t>
            </a:r>
            <a:r>
              <a:rPr lang="en-US" altLang="zh-TW" sz="1000" dirty="0">
                <a:solidFill>
                  <a:sysClr val="windowText" lastClr="000000"/>
                </a:solidFill>
              </a:rPr>
              <a:t>(</a:t>
            </a:r>
            <a:r>
              <a:rPr lang="zh-TW" altLang="en-US" sz="1000" dirty="0">
                <a:solidFill>
                  <a:sysClr val="windowText" lastClr="000000"/>
                </a:solidFill>
              </a:rPr>
              <a:t>現場紀錄</a:t>
            </a:r>
            <a:r>
              <a:rPr lang="en-US" altLang="zh-TW" sz="1000" dirty="0">
                <a:solidFill>
                  <a:sysClr val="windowText" lastClr="000000"/>
                </a:solidFill>
              </a:rPr>
              <a:t>)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094D625B-6E90-67A0-DAF1-EC2FBFF0ACA0}"/>
              </a:ext>
            </a:extLst>
          </p:cNvPr>
          <p:cNvSpPr/>
          <p:nvPr/>
        </p:nvSpPr>
        <p:spPr>
          <a:xfrm>
            <a:off x="4253898" y="5767482"/>
            <a:ext cx="1422739" cy="277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ysClr val="windowText" lastClr="000000"/>
                </a:solidFill>
              </a:rPr>
              <a:t>異常備註</a:t>
            </a:r>
            <a:r>
              <a:rPr lang="en-US" altLang="zh-TW" sz="1000" dirty="0">
                <a:solidFill>
                  <a:sysClr val="windowText" lastClr="000000"/>
                </a:solidFill>
              </a:rPr>
              <a:t>(</a:t>
            </a:r>
            <a:r>
              <a:rPr lang="zh-TW" altLang="en-US" sz="1000" dirty="0">
                <a:solidFill>
                  <a:sysClr val="windowText" lastClr="000000"/>
                </a:solidFill>
              </a:rPr>
              <a:t>處置記錄</a:t>
            </a:r>
            <a:r>
              <a:rPr lang="en-US" altLang="zh-TW" sz="1000" dirty="0">
                <a:solidFill>
                  <a:sysClr val="windowText" lastClr="000000"/>
                </a:solidFill>
              </a:rPr>
              <a:t>)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E82557F5-853E-2892-662A-E700E0EC2878}"/>
              </a:ext>
            </a:extLst>
          </p:cNvPr>
          <p:cNvSpPr/>
          <p:nvPr/>
        </p:nvSpPr>
        <p:spPr>
          <a:xfrm>
            <a:off x="6873900" y="5767482"/>
            <a:ext cx="1003377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remarkAction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搜尋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48D0D0DD-FEEF-5F10-EB8E-268792C9C92D}"/>
              </a:ext>
            </a:extLst>
          </p:cNvPr>
          <p:cNvSpPr txBox="1"/>
          <p:nvPr/>
        </p:nvSpPr>
        <p:spPr>
          <a:xfrm>
            <a:off x="1701975" y="923007"/>
            <a:ext cx="2731654" cy="26161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100">
                <a:latin typeface="Consolas" panose="020B0609020204030204" pitchFamily="49" charset="0"/>
              </a:rPr>
              <a:t>web/rc/traceability/abnormal/list</a:t>
            </a:r>
            <a:endParaRPr lang="en-US" altLang="zh-TW" sz="1100" dirty="0">
              <a:latin typeface="Consolas" panose="020B0609020204030204" pitchFamily="49" charset="0"/>
            </a:endParaRPr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70469F26-D21F-C120-9D8C-0D8307AA16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273" y="1270344"/>
            <a:ext cx="7958909" cy="5336433"/>
          </a:xfrm>
          <a:prstGeom prst="rect">
            <a:avLst/>
          </a:prstGeom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6943DF2B-0B12-E26B-DFC2-899F3F659EC7}"/>
              </a:ext>
            </a:extLst>
          </p:cNvPr>
          <p:cNvSpPr/>
          <p:nvPr/>
        </p:nvSpPr>
        <p:spPr>
          <a:xfrm>
            <a:off x="2889565" y="3772306"/>
            <a:ext cx="56341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strDt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C0DD57F7-F2CE-FE49-D95C-A066D7FF1AA5}"/>
              </a:ext>
            </a:extLst>
          </p:cNvPr>
          <p:cNvSpPr/>
          <p:nvPr/>
        </p:nvSpPr>
        <p:spPr>
          <a:xfrm>
            <a:off x="3555475" y="3772305"/>
            <a:ext cx="863600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erpOrderNo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A0116DE-B485-D800-B4BF-547ED0D0706D}"/>
              </a:ext>
            </a:extLst>
          </p:cNvPr>
          <p:cNvSpPr/>
          <p:nvPr/>
        </p:nvSpPr>
        <p:spPr>
          <a:xfrm>
            <a:off x="4521567" y="3772304"/>
            <a:ext cx="863600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pno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BAE8251C-C82D-9A6A-0027-53E6246A8DC9}"/>
              </a:ext>
            </a:extLst>
          </p:cNvPr>
          <p:cNvSpPr/>
          <p:nvPr/>
        </p:nvSpPr>
        <p:spPr>
          <a:xfrm>
            <a:off x="5588182" y="3772304"/>
            <a:ext cx="863600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opname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A1022613-AD10-27C1-E2D4-635634CCF1B3}"/>
              </a:ext>
            </a:extLst>
          </p:cNvPr>
          <p:cNvSpPr/>
          <p:nvPr/>
        </p:nvSpPr>
        <p:spPr>
          <a:xfrm>
            <a:off x="6585370" y="3772303"/>
            <a:ext cx="78125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Is_checkin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5EBC1BF3-6CE1-4C36-C974-0D94DB9A33B7}"/>
              </a:ext>
            </a:extLst>
          </p:cNvPr>
          <p:cNvSpPr/>
          <p:nvPr/>
        </p:nvSpPr>
        <p:spPr>
          <a:xfrm>
            <a:off x="6824621" y="2631611"/>
            <a:ext cx="1084013" cy="27709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ysClr val="windowText" lastClr="000000"/>
                </a:solidFill>
              </a:rPr>
              <a:t>開工前 </a:t>
            </a:r>
            <a:r>
              <a:rPr lang="en-US" altLang="zh-TW" sz="1000" dirty="0">
                <a:solidFill>
                  <a:sysClr val="windowText" lastClr="000000"/>
                </a:solidFill>
              </a:rPr>
              <a:t>/</a:t>
            </a:r>
            <a:r>
              <a:rPr lang="zh-TW" altLang="en-US" sz="1000" dirty="0">
                <a:solidFill>
                  <a:sysClr val="windowText" lastClr="000000"/>
                </a:solidFill>
              </a:rPr>
              <a:t> 生產中</a:t>
            </a: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952276CA-6A61-0FF4-5060-56678843DFAB}"/>
              </a:ext>
            </a:extLst>
          </p:cNvPr>
          <p:cNvSpPr/>
          <p:nvPr/>
        </p:nvSpPr>
        <p:spPr>
          <a:xfrm>
            <a:off x="7433421" y="3772302"/>
            <a:ext cx="1084013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abnormalState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85497203-5C4D-D955-F3DF-F2512373E4BC}"/>
              </a:ext>
            </a:extLst>
          </p:cNvPr>
          <p:cNvSpPr/>
          <p:nvPr/>
        </p:nvSpPr>
        <p:spPr>
          <a:xfrm>
            <a:off x="8084586" y="4141680"/>
            <a:ext cx="78125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count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1DE11203-7734-C8BD-844E-2BB8FB02AAA1}"/>
              </a:ext>
            </a:extLst>
          </p:cNvPr>
          <p:cNvSpPr/>
          <p:nvPr/>
        </p:nvSpPr>
        <p:spPr>
          <a:xfrm>
            <a:off x="8932638" y="4141680"/>
            <a:ext cx="78125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restname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2C12A636-F60B-C10C-68CB-3B7B66CC71AA}"/>
              </a:ext>
            </a:extLst>
          </p:cNvPr>
          <p:cNvSpPr/>
          <p:nvPr/>
        </p:nvSpPr>
        <p:spPr>
          <a:xfrm>
            <a:off x="2438059" y="4049393"/>
            <a:ext cx="7749649" cy="255738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09C56C3B-8E43-1E00-5600-77316C55E5A8}"/>
              </a:ext>
            </a:extLst>
          </p:cNvPr>
          <p:cNvSpPr/>
          <p:nvPr/>
        </p:nvSpPr>
        <p:spPr>
          <a:xfrm>
            <a:off x="8180847" y="2429164"/>
            <a:ext cx="2006861" cy="479538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0852D743-98E1-702B-7D27-60CBA5652120}"/>
              </a:ext>
            </a:extLst>
          </p:cNvPr>
          <p:cNvSpPr txBox="1"/>
          <p:nvPr/>
        </p:nvSpPr>
        <p:spPr>
          <a:xfrm>
            <a:off x="1687421" y="1270342"/>
            <a:ext cx="2731654" cy="26161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100">
                <a:latin typeface="Consolas" panose="020B0609020204030204" pitchFamily="49" charset="0"/>
              </a:rPr>
              <a:t>web/ct/reason/type/list</a:t>
            </a:r>
            <a:endParaRPr lang="en-US" altLang="zh-TW" sz="11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檢視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4343401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點下檢視</a:t>
            </a: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7D58B8A-5CFF-E3FC-5E07-150EB1830A7C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圖片 8">
            <a:extLst>
              <a:ext uri="{FF2B5EF4-FFF2-40B4-BE49-F238E27FC236}">
                <a16:creationId xmlns:a16="http://schemas.microsoft.com/office/drawing/2014/main" id="{EC3528CA-36C7-6BFB-A5CD-C50FE7F181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460" y="1246910"/>
            <a:ext cx="4173079" cy="5332268"/>
          </a:xfrm>
          <a:prstGeom prst="rect">
            <a:avLst/>
          </a:prstGeom>
        </p:spPr>
      </p:pic>
      <p:sp>
        <p:nvSpPr>
          <p:cNvPr id="12" name="矩形 11">
            <a:extLst>
              <a:ext uri="{FF2B5EF4-FFF2-40B4-BE49-F238E27FC236}">
                <a16:creationId xmlns:a16="http://schemas.microsoft.com/office/drawing/2014/main" id="{6927992F-7D08-5EC5-AC74-E80360FE371C}"/>
              </a:ext>
            </a:extLst>
          </p:cNvPr>
          <p:cNvSpPr/>
          <p:nvPr/>
        </p:nvSpPr>
        <p:spPr>
          <a:xfrm>
            <a:off x="6737271" y="2067566"/>
            <a:ext cx="56341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strDt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60160181-DA41-709F-4F8D-4214FC6D3BBD}"/>
              </a:ext>
            </a:extLst>
          </p:cNvPr>
          <p:cNvSpPr/>
          <p:nvPr/>
        </p:nvSpPr>
        <p:spPr>
          <a:xfrm>
            <a:off x="4813038" y="2067566"/>
            <a:ext cx="863600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erpOrderNo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CA37BA06-D716-73C1-FDC4-3A540FE75B2E}"/>
              </a:ext>
            </a:extLst>
          </p:cNvPr>
          <p:cNvSpPr/>
          <p:nvPr/>
        </p:nvSpPr>
        <p:spPr>
          <a:xfrm>
            <a:off x="6010300" y="2431989"/>
            <a:ext cx="863600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pno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9B608C91-470E-956D-CB0E-09CC609C9206}"/>
              </a:ext>
            </a:extLst>
          </p:cNvPr>
          <p:cNvSpPr/>
          <p:nvPr/>
        </p:nvSpPr>
        <p:spPr>
          <a:xfrm>
            <a:off x="6010300" y="3077980"/>
            <a:ext cx="863600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opname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53D5D8F5-DD94-E515-03E3-05183B9697E5}"/>
              </a:ext>
            </a:extLst>
          </p:cNvPr>
          <p:cNvSpPr/>
          <p:nvPr/>
        </p:nvSpPr>
        <p:spPr>
          <a:xfrm>
            <a:off x="4895380" y="3719495"/>
            <a:ext cx="78125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Is_checkin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4FEA0EB1-2FBA-7953-0539-773D905387FA}"/>
              </a:ext>
            </a:extLst>
          </p:cNvPr>
          <p:cNvSpPr/>
          <p:nvPr/>
        </p:nvSpPr>
        <p:spPr>
          <a:xfrm>
            <a:off x="6195264" y="3719495"/>
            <a:ext cx="1084013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abnormalState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D4D53E84-12F9-2BB8-E931-387E4F3A5130}"/>
              </a:ext>
            </a:extLst>
          </p:cNvPr>
          <p:cNvSpPr/>
          <p:nvPr/>
        </p:nvSpPr>
        <p:spPr>
          <a:xfrm>
            <a:off x="7725785" y="3719494"/>
            <a:ext cx="78125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count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A85F8035-342B-0C64-6DEB-F9A2EF341A92}"/>
              </a:ext>
            </a:extLst>
          </p:cNvPr>
          <p:cNvSpPr/>
          <p:nvPr/>
        </p:nvSpPr>
        <p:spPr>
          <a:xfrm>
            <a:off x="7096019" y="4222463"/>
            <a:ext cx="78125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restname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A69382F1-559A-7443-F5F6-290C087F688E}"/>
              </a:ext>
            </a:extLst>
          </p:cNvPr>
          <p:cNvSpPr/>
          <p:nvPr/>
        </p:nvSpPr>
        <p:spPr>
          <a:xfrm>
            <a:off x="6010300" y="2739683"/>
            <a:ext cx="863600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pname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89CAAA37-A5F0-CC1A-E1AF-D54484F9745A}"/>
              </a:ext>
            </a:extLst>
          </p:cNvPr>
          <p:cNvSpPr/>
          <p:nvPr/>
        </p:nvSpPr>
        <p:spPr>
          <a:xfrm>
            <a:off x="7096019" y="4817241"/>
            <a:ext cx="78125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resname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760B89E0-1C46-7EBB-0EC9-3DE0708C800F}"/>
              </a:ext>
            </a:extLst>
          </p:cNvPr>
          <p:cNvSpPr/>
          <p:nvPr/>
        </p:nvSpPr>
        <p:spPr>
          <a:xfrm>
            <a:off x="7096019" y="5273473"/>
            <a:ext cx="781258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>
                <a:solidFill>
                  <a:sysClr val="windowText" lastClr="000000"/>
                </a:solidFill>
              </a:rPr>
              <a:t>remark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1B37679D-16DF-B9B7-A685-9193EB840173}"/>
              </a:ext>
            </a:extLst>
          </p:cNvPr>
          <p:cNvSpPr/>
          <p:nvPr/>
        </p:nvSpPr>
        <p:spPr>
          <a:xfrm>
            <a:off x="4253899" y="5232878"/>
            <a:ext cx="1422739" cy="277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ysClr val="windowText" lastClr="000000"/>
                </a:solidFill>
              </a:rPr>
              <a:t>異常備註</a:t>
            </a:r>
            <a:r>
              <a:rPr lang="en-US" altLang="zh-TW" sz="1000" dirty="0">
                <a:solidFill>
                  <a:sysClr val="windowText" lastClr="000000"/>
                </a:solidFill>
              </a:rPr>
              <a:t>(</a:t>
            </a:r>
            <a:r>
              <a:rPr lang="zh-TW" altLang="en-US" sz="1000" dirty="0">
                <a:solidFill>
                  <a:sysClr val="windowText" lastClr="000000"/>
                </a:solidFill>
              </a:rPr>
              <a:t>現場紀錄</a:t>
            </a:r>
            <a:r>
              <a:rPr lang="en-US" altLang="zh-TW" sz="1000" dirty="0">
                <a:solidFill>
                  <a:sysClr val="windowText" lastClr="000000"/>
                </a:solidFill>
              </a:rPr>
              <a:t>)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45DE0469-3590-F2FA-F85E-9717ED4969D8}"/>
              </a:ext>
            </a:extLst>
          </p:cNvPr>
          <p:cNvSpPr/>
          <p:nvPr/>
        </p:nvSpPr>
        <p:spPr>
          <a:xfrm>
            <a:off x="4253898" y="5767482"/>
            <a:ext cx="1422739" cy="277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ysClr val="windowText" lastClr="000000"/>
                </a:solidFill>
              </a:rPr>
              <a:t>異常備註</a:t>
            </a:r>
            <a:r>
              <a:rPr lang="en-US" altLang="zh-TW" sz="1000" dirty="0">
                <a:solidFill>
                  <a:sysClr val="windowText" lastClr="000000"/>
                </a:solidFill>
              </a:rPr>
              <a:t>(</a:t>
            </a:r>
            <a:r>
              <a:rPr lang="zh-TW" altLang="en-US" sz="1000" dirty="0">
                <a:solidFill>
                  <a:sysClr val="windowText" lastClr="000000"/>
                </a:solidFill>
              </a:rPr>
              <a:t>處置記錄</a:t>
            </a:r>
            <a:r>
              <a:rPr lang="en-US" altLang="zh-TW" sz="1000" dirty="0">
                <a:solidFill>
                  <a:sysClr val="windowText" lastClr="000000"/>
                </a:solidFill>
              </a:rPr>
              <a:t>)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6A9FEE8A-AC85-C763-D4E0-5979CD98DD3E}"/>
              </a:ext>
            </a:extLst>
          </p:cNvPr>
          <p:cNvSpPr/>
          <p:nvPr/>
        </p:nvSpPr>
        <p:spPr>
          <a:xfrm>
            <a:off x="6873900" y="5767482"/>
            <a:ext cx="1003377" cy="277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remarkAction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/reason/type/list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444624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List&lt;Reason&gt;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Reason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84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C35F2-7039-F9DD-07E8-A81EF2034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D986588-5CF2-8586-9982-9AA084543D0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/traceability/abnormal/list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BDFFE569-322D-E4DE-4BFC-73EB74EADA53}"/>
              </a:ext>
            </a:extLst>
          </p:cNvPr>
          <p:cNvGraphicFramePr>
            <a:graphicFrameLocks noGrp="1"/>
          </p:cNvGraphicFramePr>
          <p:nvPr/>
        </p:nvGraphicFramePr>
        <p:xfrm>
          <a:off x="0" y="2114168"/>
          <a:ext cx="12192002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       page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      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string?    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orderNo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string?    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bool?      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is_checkin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      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strDt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endDt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TraceabilityAbnormal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TraceabilityAbnormal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rcabnid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strDt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endDt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is_checkin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abnormalState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remarkAction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count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3689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1F8F9-28D2-9C30-7D66-F0DFEEBB9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32F5A9E-7846-0974-61AD-32838E759A09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/traceability/abnormal/get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EB08990-CDA7-3502-6236-A278676A0B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722516"/>
              </p:ext>
            </p:extLst>
          </p:nvPr>
        </p:nvGraphicFramePr>
        <p:xfrm>
          <a:off x="0" y="2114168"/>
          <a:ext cx="12192002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rcabnid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TraceabilityAbnormal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rcabnid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strDt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endDt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is_checkin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abnormalState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remarkAction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count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3306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380</Words>
  <Application>Microsoft Office PowerPoint</Application>
  <PresentationFormat>寬螢幕</PresentationFormat>
  <Paragraphs>139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65</cp:revision>
  <dcterms:created xsi:type="dcterms:W3CDTF">2026-04-27T07:53:38Z</dcterms:created>
  <dcterms:modified xsi:type="dcterms:W3CDTF">2026-06-16T04:01:27Z</dcterms:modified>
</cp:coreProperties>
</file>