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297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2026/6/11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68997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2026/06/08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工單生產紀錄查詢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-Excel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005AB119-133B-FF3A-5D0E-3E47C13FCA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220" y="1201476"/>
            <a:ext cx="6065560" cy="5564159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DB4D53D8-B251-1A23-6345-CAAA3EC8E4DE}"/>
              </a:ext>
            </a:extLst>
          </p:cNvPr>
          <p:cNvSpPr/>
          <p:nvPr/>
        </p:nvSpPr>
        <p:spPr>
          <a:xfrm>
            <a:off x="3195782" y="3322782"/>
            <a:ext cx="2078182" cy="2239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E2C4C1-48D1-9C3F-D353-92BCD866049A}"/>
              </a:ext>
            </a:extLst>
          </p:cNvPr>
          <p:cNvSpPr/>
          <p:nvPr/>
        </p:nvSpPr>
        <p:spPr>
          <a:xfrm>
            <a:off x="3537525" y="4276437"/>
            <a:ext cx="471055" cy="327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</a:rPr>
              <a:t>途程順序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75782692-3216-106B-6666-3A03C8300084}"/>
              </a:ext>
            </a:extLst>
          </p:cNvPr>
          <p:cNvSpPr/>
          <p:nvPr/>
        </p:nvSpPr>
        <p:spPr>
          <a:xfrm>
            <a:off x="8437416" y="4276437"/>
            <a:ext cx="471055" cy="327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</a:rPr>
              <a:t>異常紀錄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4FF79-C14A-3B5B-FB9A-AB1C53228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61F2969-27B6-F09A-79F7-A3032841BA12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>
                <a:latin typeface="Consolas" panose="020B0609020204030204" pitchFamily="49" charset="0"/>
              </a:rPr>
              <a:t>web/excel/history/download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B0B9B76-E08A-2BAE-77B3-6D4FF67DF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483434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455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96290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855857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[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FromQuery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]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startDt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,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[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FromQuery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]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endDt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File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(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memoryStream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,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"application/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vnd.openxmlformats-officedocument.spreadsheetml.sheet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",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fileName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640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543B3-44D1-53E3-8D9C-45A370B1E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2DF7E48-8FB1-718D-73C7-C80C04CF93E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web/excel/</a:t>
            </a:r>
            <a:r>
              <a:rPr lang="en-US" altLang="zh-TW" sz="3200" b="1" dirty="0" err="1">
                <a:latin typeface="Consolas" panose="020B0609020204030204" pitchFamily="49" charset="0"/>
              </a:rPr>
              <a:t>runcard</a:t>
            </a:r>
            <a:r>
              <a:rPr lang="en-US" altLang="zh-TW" sz="3200" b="1" dirty="0">
                <a:latin typeface="Consolas" panose="020B0609020204030204" pitchFamily="49" charset="0"/>
              </a:rPr>
              <a:t>/download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2B30F88-4C9D-2D98-13D7-22ECE4EB9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64782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455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96290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855857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[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FromQuery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]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File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(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memoryStream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,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"application/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vnd.openxmlformats-officedocument.spreadsheetml.sheet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",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fileName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223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106</Words>
  <Application>Microsoft Office PowerPoint</Application>
  <PresentationFormat>寬螢幕</PresentationFormat>
  <Paragraphs>39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65</cp:revision>
  <dcterms:created xsi:type="dcterms:W3CDTF">2026-04-27T07:53:38Z</dcterms:created>
  <dcterms:modified xsi:type="dcterms:W3CDTF">2026-06-11T01:58:38Z</dcterms:modified>
</cp:coreProperties>
</file>