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5" r:id="rId2"/>
    <p:sldId id="296" r:id="rId3"/>
    <p:sldId id="302" r:id="rId4"/>
    <p:sldId id="305" r:id="rId5"/>
    <p:sldId id="30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進入頁面" id="{0AFE1FCC-D096-44A7-83C1-B638F9666617}">
          <p14:sldIdLst>
            <p14:sldId id="295"/>
            <p14:sldId id="296"/>
            <p14:sldId id="302"/>
          </p14:sldIdLst>
        </p14:section>
        <p14:section name="複測站報工" id="{C3AEDDCA-92FB-42B8-8F23-E2493886C7EB}">
          <p14:sldIdLst>
            <p14:sldId id="305"/>
            <p14:sldId id="30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3DFDF-8DF9-46CD-B8B4-C73B4B42045A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CEFF5-7548-4656-BCB9-11EDDC3EBB1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977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2026/6/9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59A38964-741B-5B82-7F7B-A107A7204C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797100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2026/06/09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複測站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66094779-F668-5DDA-8237-60829E321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46" y="1958386"/>
            <a:ext cx="2063200" cy="3842049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284BFBD9-357C-D80E-F0DD-CC0D9EB205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748" y="1958387"/>
            <a:ext cx="1980870" cy="3842049"/>
          </a:xfrm>
          <a:prstGeom prst="rect">
            <a:avLst/>
          </a:prstGeom>
        </p:spPr>
      </p:pic>
      <p:sp>
        <p:nvSpPr>
          <p:cNvPr id="18" name="箭號: 向右 17">
            <a:extLst>
              <a:ext uri="{FF2B5EF4-FFF2-40B4-BE49-F238E27FC236}">
                <a16:creationId xmlns:a16="http://schemas.microsoft.com/office/drawing/2014/main" id="{75D2C46A-D2B3-F5A4-7353-19C896B5C099}"/>
              </a:ext>
            </a:extLst>
          </p:cNvPr>
          <p:cNvSpPr/>
          <p:nvPr/>
        </p:nvSpPr>
        <p:spPr>
          <a:xfrm>
            <a:off x="2623128" y="3740727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箭號: 向右 19">
            <a:extLst>
              <a:ext uri="{FF2B5EF4-FFF2-40B4-BE49-F238E27FC236}">
                <a16:creationId xmlns:a16="http://schemas.microsoft.com/office/drawing/2014/main" id="{E4C8746B-A7D6-86FF-D9A9-0EFDC4333493}"/>
              </a:ext>
            </a:extLst>
          </p:cNvPr>
          <p:cNvSpPr/>
          <p:nvPr/>
        </p:nvSpPr>
        <p:spPr>
          <a:xfrm>
            <a:off x="8675071" y="3740726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40FB5699-7516-AAEA-FA9E-9D00B344F452}"/>
              </a:ext>
            </a:extLst>
          </p:cNvPr>
          <p:cNvSpPr/>
          <p:nvPr/>
        </p:nvSpPr>
        <p:spPr>
          <a:xfrm>
            <a:off x="581890" y="4886035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CBA79F3E-46F1-B1CA-D30B-45AC8A2D8FA8}"/>
              </a:ext>
            </a:extLst>
          </p:cNvPr>
          <p:cNvSpPr/>
          <p:nvPr/>
        </p:nvSpPr>
        <p:spPr>
          <a:xfrm>
            <a:off x="9642764" y="3297381"/>
            <a:ext cx="1577273" cy="1357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D2113F21-BF85-A4F2-2E3E-4B2491C9CA6E}"/>
              </a:ext>
            </a:extLst>
          </p:cNvPr>
          <p:cNvSpPr/>
          <p:nvPr/>
        </p:nvSpPr>
        <p:spPr>
          <a:xfrm>
            <a:off x="3371554" y="3664526"/>
            <a:ext cx="914400" cy="429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DIA</a:t>
            </a:r>
            <a:endParaRPr lang="zh-TW" altLang="en-US" dirty="0"/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DA12C6EB-5FD4-9A26-D513-CB14B944D069}"/>
              </a:ext>
            </a:extLst>
          </p:cNvPr>
          <p:cNvSpPr/>
          <p:nvPr/>
        </p:nvSpPr>
        <p:spPr>
          <a:xfrm>
            <a:off x="4691682" y="3740727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2700C19F-E0CB-3C95-1B09-3BCD47632AFC}"/>
              </a:ext>
            </a:extLst>
          </p:cNvPr>
          <p:cNvSpPr/>
          <p:nvPr/>
        </p:nvSpPr>
        <p:spPr>
          <a:xfrm>
            <a:off x="5440108" y="3664526"/>
            <a:ext cx="914400" cy="429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BC</a:t>
            </a:r>
            <a:endParaRPr lang="zh-TW" altLang="en-US" dirty="0"/>
          </a:p>
        </p:txBody>
      </p:sp>
      <p:sp>
        <p:nvSpPr>
          <p:cNvPr id="7" name="箭號: 向右 6">
            <a:extLst>
              <a:ext uri="{FF2B5EF4-FFF2-40B4-BE49-F238E27FC236}">
                <a16:creationId xmlns:a16="http://schemas.microsoft.com/office/drawing/2014/main" id="{5A72F28F-A4F1-EDA2-40AA-D73EC095871E}"/>
              </a:ext>
            </a:extLst>
          </p:cNvPr>
          <p:cNvSpPr/>
          <p:nvPr/>
        </p:nvSpPr>
        <p:spPr>
          <a:xfrm>
            <a:off x="6823229" y="3740727"/>
            <a:ext cx="559410" cy="27709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35BB4AD-5D0D-346F-573F-22AA3759CE63}"/>
              </a:ext>
            </a:extLst>
          </p:cNvPr>
          <p:cNvSpPr/>
          <p:nvPr/>
        </p:nvSpPr>
        <p:spPr>
          <a:xfrm>
            <a:off x="7571655" y="3664526"/>
            <a:ext cx="914400" cy="42948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/>
              <a:t>Power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423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14A10598-9979-2B67-E4F6-DFBA94916772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078229E4-07F7-65D0-7F75-5E75E69FB57B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34C85A65-5234-4993-E23C-CA6718F4722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B28EE078-18D2-3F2A-5198-AC13541DC5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25F276-08D6-2315-8E0C-006D7D96032D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圖片 4">
            <a:extLst>
              <a:ext uri="{FF2B5EF4-FFF2-40B4-BE49-F238E27FC236}">
                <a16:creationId xmlns:a16="http://schemas.microsoft.com/office/drawing/2014/main" id="{8A4A1AD7-E2C8-04A1-6646-B4D438480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037" y="2087695"/>
            <a:ext cx="2063200" cy="3842049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66D37991-5B45-B0D8-0212-D9945547B6FB}"/>
              </a:ext>
            </a:extLst>
          </p:cNvPr>
          <p:cNvSpPr/>
          <p:nvPr/>
        </p:nvSpPr>
        <p:spPr>
          <a:xfrm>
            <a:off x="5126181" y="5015344"/>
            <a:ext cx="1551709" cy="4433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09479E2-95F4-756A-AC11-7EC19E231706}"/>
              </a:ext>
            </a:extLst>
          </p:cNvPr>
          <p:cNvSpPr txBox="1"/>
          <p:nvPr/>
        </p:nvSpPr>
        <p:spPr>
          <a:xfrm>
            <a:off x="1816275" y="992909"/>
            <a:ext cx="2503054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app/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/remeasure/check</a:t>
            </a:r>
          </a:p>
        </p:txBody>
      </p:sp>
    </p:spTree>
    <p:extLst>
      <p:ext uri="{BB962C8B-B14F-4D97-AF65-F5344CB8AC3E}">
        <p14:creationId xmlns:p14="http://schemas.microsoft.com/office/powerpoint/2010/main" val="3834155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0855CF-75D4-263C-0006-44B213BBE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F322C8B4-72BE-60E4-395A-A2B2DFDAE96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/remeasure/check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AC60162-8F84-7512-4287-C3B67D92C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7551798"/>
              </p:ext>
            </p:extLst>
          </p:nvPr>
        </p:nvGraphicFramePr>
        <p:xfrm>
          <a:off x="0" y="716280"/>
          <a:ext cx="12192002" cy="598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0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0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List&lt;Selected&gt;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---------------------------------------------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public class Selected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List&lt;Remeasure&gt; //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理論上只會有三個 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elements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-------------------------------------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public class Remeasure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 </a:t>
                      </a:r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//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原則上都是 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is_pass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//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 用來判斷要不要進檢驗單</a:t>
                      </a:r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List&lt;Sheet&gt; sheet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public class Sheet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//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此為機台和檢驗單綁定</a:t>
                      </a:r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//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//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如果不是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null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要列機台給使用者選</a:t>
                      </a:r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List&lt;Item&gt; items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public class Item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//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顯示與判斷方式與 檢驗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apptype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相同</a:t>
                      </a:r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optDes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00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public string value // </a:t>
                      </a:r>
                      <a:r>
                        <a:rPr lang="zh-TW" altLang="en-US" sz="1000" dirty="0">
                          <a:latin typeface="Consolas" panose="020B0609020204030204" pitchFamily="49" charset="0"/>
                        </a:rPr>
                        <a:t>此欄位用來接收使用者輸入</a:t>
                      </a:r>
                      <a:endParaRPr lang="en-US" altLang="zh-TW" sz="10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11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4CCE1-E799-8D41-CA72-CDFF191D17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2DF76DA7-7661-615F-C24E-15315186F63B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80D653F8-DB2C-D81C-CBEC-77268309997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3" name="直線單箭頭接點 2">
            <a:extLst>
              <a:ext uri="{FF2B5EF4-FFF2-40B4-BE49-F238E27FC236}">
                <a16:creationId xmlns:a16="http://schemas.microsoft.com/office/drawing/2014/main" id="{79CF0108-920A-BD26-A1F3-4A72DA38D5C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平行四邊形 3">
            <a:extLst>
              <a:ext uri="{FF2B5EF4-FFF2-40B4-BE49-F238E27FC236}">
                <a16:creationId xmlns:a16="http://schemas.microsoft.com/office/drawing/2014/main" id="{02336B3E-B56B-F893-BC00-DA9C1F43017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7D8F8C9B-DB2E-0EDA-6138-8048A74F7ECC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圖片 9">
            <a:extLst>
              <a:ext uri="{FF2B5EF4-FFF2-40B4-BE49-F238E27FC236}">
                <a16:creationId xmlns:a16="http://schemas.microsoft.com/office/drawing/2014/main" id="{29EE6D60-01B6-CBF6-20A7-201DF2CFF3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730" y="2023042"/>
            <a:ext cx="1980870" cy="3842049"/>
          </a:xfrm>
          <a:prstGeom prst="rect">
            <a:avLst/>
          </a:prstGeom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29011153-4138-1C28-8934-B2490050EB58}"/>
              </a:ext>
            </a:extLst>
          </p:cNvPr>
          <p:cNvSpPr/>
          <p:nvPr/>
        </p:nvSpPr>
        <p:spPr>
          <a:xfrm>
            <a:off x="5421746" y="3362036"/>
            <a:ext cx="1577273" cy="13577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1AEE515-2FC2-E727-5720-219F9FC019C4}"/>
              </a:ext>
            </a:extLst>
          </p:cNvPr>
          <p:cNvSpPr txBox="1"/>
          <p:nvPr/>
        </p:nvSpPr>
        <p:spPr>
          <a:xfrm>
            <a:off x="1816275" y="992909"/>
            <a:ext cx="2503054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200" dirty="0">
                <a:latin typeface="Consolas" panose="020B0609020204030204" pitchFamily="49" charset="0"/>
              </a:rPr>
              <a:t>app/</a:t>
            </a:r>
            <a:r>
              <a:rPr lang="en-US" altLang="zh-TW" sz="1200" dirty="0" err="1">
                <a:latin typeface="Consolas" panose="020B0609020204030204" pitchFamily="49" charset="0"/>
              </a:rPr>
              <a:t>rc</a:t>
            </a:r>
            <a:r>
              <a:rPr lang="en-US" altLang="zh-TW" sz="1200" dirty="0">
                <a:latin typeface="Consolas" panose="020B0609020204030204" pitchFamily="49" charset="0"/>
              </a:rPr>
              <a:t>/remeasure/</a:t>
            </a:r>
            <a:r>
              <a:rPr lang="en-US" altLang="zh-TW" sz="1200" dirty="0" err="1">
                <a:latin typeface="Consolas" panose="020B0609020204030204" pitchFamily="49" charset="0"/>
              </a:rPr>
              <a:t>checkin</a:t>
            </a:r>
            <a:endParaRPr lang="en-US" altLang="zh-TW" sz="1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5078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A1D06D-21FB-C26C-EA5A-8CE569E62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6DC542E-4D8E-313F-0B56-F5952995CFA5}"/>
              </a:ext>
            </a:extLst>
          </p:cNvPr>
          <p:cNvSpPr txBox="1"/>
          <p:nvPr/>
        </p:nvSpPr>
        <p:spPr>
          <a:xfrm>
            <a:off x="0" y="0"/>
            <a:ext cx="59666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</a:t>
            </a:r>
            <a:r>
              <a:rPr lang="en-US" altLang="zh-TW" sz="3200" b="1" dirty="0" err="1">
                <a:latin typeface="Consolas" panose="020B0609020204030204" pitchFamily="49" charset="0"/>
              </a:rPr>
              <a:t>rc</a:t>
            </a:r>
            <a:r>
              <a:rPr lang="en-US" altLang="zh-TW" sz="3200" b="1" dirty="0">
                <a:latin typeface="Consolas" panose="020B0609020204030204" pitchFamily="49" charset="0"/>
              </a:rPr>
              <a:t>/remeasure/</a:t>
            </a:r>
            <a:r>
              <a:rPr lang="en-US" altLang="zh-TW" sz="3200" b="1" dirty="0" err="1">
                <a:latin typeface="Consolas" panose="020B0609020204030204" pitchFamily="49" charset="0"/>
              </a:rPr>
              <a:t>checkin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1F30E11-F899-8CF3-A6F9-457083C77B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139328"/>
              </p:ext>
            </p:extLst>
          </p:nvPr>
        </p:nvGraphicFramePr>
        <p:xfrm>
          <a:off x="-2" y="731520"/>
          <a:ext cx="12192002" cy="6446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204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2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044598">
                <a:tc>
                  <a:txBody>
                    <a:bodyPr/>
                    <a:lstStyle/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05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05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List&lt;Remeasure&gt;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-------------------------------------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public class Remeasure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rcid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mpoid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erpOrderNo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is_start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is_pass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List&lt;Sheet&gt; sheet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05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public class Sheet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List&lt;Item&gt; items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05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public class Item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optDes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050" dirty="0" err="1">
                          <a:latin typeface="Consolas" panose="020B0609020204030204" pitchFamily="49" charset="0"/>
                        </a:rPr>
                        <a:t>routkey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public string value </a:t>
                      </a:r>
                    </a:p>
                    <a:p>
                      <a:endParaRPr lang="en-US" altLang="zh-TW" sz="105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05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991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427</Words>
  <Application>Microsoft Office PowerPoint</Application>
  <PresentationFormat>寬螢幕</PresentationFormat>
  <Paragraphs>119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76</cp:revision>
  <dcterms:created xsi:type="dcterms:W3CDTF">2026-04-27T07:53:38Z</dcterms:created>
  <dcterms:modified xsi:type="dcterms:W3CDTF">2026-06-09T08:58:10Z</dcterms:modified>
</cp:coreProperties>
</file>