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0" r:id="rId3"/>
    <p:sldId id="294" r:id="rId4"/>
    <p:sldId id="295" r:id="rId5"/>
    <p:sldId id="292" r:id="rId6"/>
    <p:sldId id="293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0F6884-4C53-BA08-9477-978CF3EFA6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25C17AB-9F60-7442-CACB-EC59E07C46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537DC16-5930-5011-C4EA-0A95FB89D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C628C6D-0C3E-B567-3023-DB96ADB67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DB3B0C8-AE60-C725-DF4D-8EBBF880F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5275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DAE007-D3A0-D6CD-C2FA-8358E6C9D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DB19024-5204-1BE7-9BA3-9BDC42D3B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D9C5233-C888-0E62-68A6-1E3A40C81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D2742FE-E485-6AD5-A894-5995E45F6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BE54365-7BF4-2006-0086-4C1D9798E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137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2E8A50B8-713C-FD81-800F-1B28AC13D6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C8DC84A-8766-C0B6-DB8C-D73915EE32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E7267D9-7D3C-A7C8-0467-D0279ACC1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249B984-3739-AB86-F90F-6C804C38B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E6E833E-54B7-461D-FF02-2A5F9D6B4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1844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74168D1-52B6-F075-A3FC-464267FFA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C30F859-1540-85B2-3B0A-2FA7A610E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10A26E-B9CA-F74F-B684-B20DBA7B0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31E4F07-A4B2-7191-1BF9-A97C5331C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B592908-6080-BC30-86CD-A3D5F47CB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6004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A914E0-A712-F815-1E0B-6CDC238A7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0B24746-5FD0-D13B-1BC8-B9B329C1C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9D9D6D2-4BF6-EAE3-9D03-A0AEC77F8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6C94406-BFA3-A203-4004-D8B31F0CE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5E3FF13-6A70-8D4A-291B-DC0A05C07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241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D9F1AB-993A-7151-A457-D4F388C89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3F9FE95-FE99-2C18-1A84-CCF9DF2BD9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7CCBDEE-0C90-463B-0F4C-119CC18682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904A7E-6F09-87CC-715C-CAD287C21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C2F8027-40DA-C4FB-99D1-1420431DB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3B713A8-FA08-D29A-E761-42A9A9A34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1244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FC8E28-959A-3E43-DFE8-862C44C83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1918FB2-93F7-AAC8-B119-EF5827785A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C501D35-3654-A306-1A84-E8B414CD30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B3807A3-CA68-2A06-AE54-C02CEC6C00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9DC8E9A1-47E2-BB49-35E6-C22837FE9C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3F3AC5E0-43D0-7C6B-12D1-15EFCD826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5641BA3-D4AD-74F7-D851-FD157F9D3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158BE76-29CC-8869-1BDE-B914BE60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143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BA72EF1-8B24-F82C-A8C9-4FE4F31EE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123D2C5-E53D-4EEF-38B7-EBEF9C2B3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603814D-785F-F795-0AA7-386491E29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421A427-9ACA-32E7-3115-B31505F9D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7247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3B7D51A-019A-2115-C6E0-7C1228D33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3B4D577-C192-39A3-E50A-8E1A815E7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248ABC3-655F-20FC-DF7D-CA3241EF2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7420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3E3164-8377-08C5-09FF-6FA56BFA8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41A594B-879B-AB51-6452-6926A51C8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2CBFA96-DFD0-C808-15B1-104E901B38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8FB9408-C3E7-D676-DFB2-78F2E1BD4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F5094FC-E44D-0AA3-BA7C-6DABFD7E4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3D1354E-0C06-EA1C-D1F2-8C936EECF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064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5D655E7-CBF5-CE7E-2994-3994A2E9F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8D2FC47-D53E-9192-F89A-2A1B56D923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5C552A6-973F-0C58-4388-04DF9F3F7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E05B079-C8FF-41F1-C63D-DE0F7F885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E6DB19D-E5A7-CD68-A6C5-BE062B28A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3F48372-F7F1-29CC-D1F6-DC3FC9B25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8122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F5F04676-B333-9F61-6A9C-E12DC3CA8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3930854-45CB-5DCC-91A3-32E4FFD32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3D6ED0E-7C1E-CF1B-0EA9-60AD16BD9E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FDB700-1332-4C70-A27F-6AC024CE2471}" type="datetimeFigureOut">
              <a:rPr lang="zh-TW" altLang="en-US" smtClean="0"/>
              <a:t>2026/6/5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8433438-9998-1894-36EF-7DFE2C46B6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E896B2-E6FC-069C-BA42-AE313CAE2B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517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4463B9A-8028-69AB-D6D4-B037618C2C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2330841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及時</a:t>
                      </a:r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2026/06/05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生產即時監控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pic>
        <p:nvPicPr>
          <p:cNvPr id="3" name="圖片 2">
            <a:extLst>
              <a:ext uri="{FF2B5EF4-FFF2-40B4-BE49-F238E27FC236}">
                <a16:creationId xmlns:a16="http://schemas.microsoft.com/office/drawing/2014/main" id="{2A9CB085-8BB7-31FF-C29D-0564BFDAC0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2682" y="1598662"/>
            <a:ext cx="6586636" cy="4955309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F34374DB-A8E6-FCFB-045A-DA1677B4BD1A}"/>
              </a:ext>
            </a:extLst>
          </p:cNvPr>
          <p:cNvSpPr/>
          <p:nvPr/>
        </p:nvSpPr>
        <p:spPr>
          <a:xfrm>
            <a:off x="7647709" y="2401455"/>
            <a:ext cx="1514763" cy="10275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0F9C1994-ADEA-7388-BC2A-D7244BD86289}"/>
              </a:ext>
            </a:extLst>
          </p:cNvPr>
          <p:cNvSpPr/>
          <p:nvPr/>
        </p:nvSpPr>
        <p:spPr>
          <a:xfrm>
            <a:off x="9162472" y="4010119"/>
            <a:ext cx="637309" cy="22167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100" dirty="0">
                <a:solidFill>
                  <a:schemeClr val="bg1"/>
                </a:solidFill>
              </a:rPr>
              <a:t>搜尋</a:t>
            </a:r>
          </a:p>
        </p:txBody>
      </p:sp>
    </p:spTree>
    <p:extLst>
      <p:ext uri="{BB962C8B-B14F-4D97-AF65-F5344CB8AC3E}">
        <p14:creationId xmlns:p14="http://schemas.microsoft.com/office/powerpoint/2010/main" val="4179462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C34A9-56BB-B476-0EC5-DD5C68FFB8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6DE76B27-E5F7-761A-151B-F53B157AEFA4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FDFE70E-5184-DBE3-4E62-54E90642D25A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E90C5DF5-EE88-D1A5-4CC5-4A6B74980B27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0DE62A48-78BA-D6FB-A043-5612F5C2488F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164F1C9C-0C70-597B-ED0D-B8054D1955EB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圖片 2">
            <a:extLst>
              <a:ext uri="{FF2B5EF4-FFF2-40B4-BE49-F238E27FC236}">
                <a16:creationId xmlns:a16="http://schemas.microsoft.com/office/drawing/2014/main" id="{5A0E8D50-8197-7287-DE8D-A24D3C80ED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2682" y="1551246"/>
            <a:ext cx="6586636" cy="4955309"/>
          </a:xfrm>
          <a:prstGeom prst="rect">
            <a:avLst/>
          </a:prstGeom>
        </p:spPr>
      </p:pic>
      <p:sp>
        <p:nvSpPr>
          <p:cNvPr id="4" name="矩形 3">
            <a:extLst>
              <a:ext uri="{FF2B5EF4-FFF2-40B4-BE49-F238E27FC236}">
                <a16:creationId xmlns:a16="http://schemas.microsoft.com/office/drawing/2014/main" id="{393AD59C-EDC2-9C06-51AE-13189D945433}"/>
              </a:ext>
            </a:extLst>
          </p:cNvPr>
          <p:cNvSpPr/>
          <p:nvPr/>
        </p:nvSpPr>
        <p:spPr>
          <a:xfrm>
            <a:off x="7647709" y="2401455"/>
            <a:ext cx="1514763" cy="10275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31FC2A58-7B37-F6CA-8C73-D187F79DCB03}"/>
              </a:ext>
            </a:extLst>
          </p:cNvPr>
          <p:cNvSpPr/>
          <p:nvPr/>
        </p:nvSpPr>
        <p:spPr>
          <a:xfrm>
            <a:off x="9162472" y="3918063"/>
            <a:ext cx="637309" cy="22167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100" dirty="0">
                <a:solidFill>
                  <a:schemeClr val="bg1"/>
                </a:solidFill>
              </a:rPr>
              <a:t>搜尋</a:t>
            </a:r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D867E242-93F6-CDEC-8D9B-524B94A763D6}"/>
              </a:ext>
            </a:extLst>
          </p:cNvPr>
          <p:cNvSpPr txBox="1"/>
          <p:nvPr/>
        </p:nvSpPr>
        <p:spPr>
          <a:xfrm>
            <a:off x="329846" y="2283985"/>
            <a:ext cx="2342121" cy="276999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200" dirty="0">
                <a:latin typeface="Consolas" panose="020B0609020204030204" pitchFamily="49" charset="0"/>
              </a:rPr>
              <a:t>web/</a:t>
            </a:r>
            <a:r>
              <a:rPr lang="en-US" altLang="zh-TW" sz="1200" dirty="0" err="1">
                <a:latin typeface="Consolas" panose="020B0609020204030204" pitchFamily="49" charset="0"/>
              </a:rPr>
              <a:t>rc</a:t>
            </a:r>
            <a:r>
              <a:rPr lang="en-US" altLang="zh-TW" sz="1200" dirty="0">
                <a:latin typeface="Consolas" panose="020B0609020204030204" pitchFamily="49" charset="0"/>
              </a:rPr>
              <a:t>/current/summary</a:t>
            </a: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ED18A9B1-0FE7-D63D-F530-87D57188FFE0}"/>
              </a:ext>
            </a:extLst>
          </p:cNvPr>
          <p:cNvSpPr txBox="1"/>
          <p:nvPr/>
        </p:nvSpPr>
        <p:spPr>
          <a:xfrm>
            <a:off x="329846" y="1881583"/>
            <a:ext cx="2353317" cy="276999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200" dirty="0">
                <a:latin typeface="Consolas" panose="020B0609020204030204" pitchFamily="49" charset="0"/>
              </a:rPr>
              <a:t>web/facility/option/list</a:t>
            </a:r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59CFB73D-0533-A573-E704-0239B31B1154}"/>
              </a:ext>
            </a:extLst>
          </p:cNvPr>
          <p:cNvSpPr txBox="1"/>
          <p:nvPr/>
        </p:nvSpPr>
        <p:spPr>
          <a:xfrm>
            <a:off x="329846" y="1479181"/>
            <a:ext cx="2353317" cy="276999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200" dirty="0">
                <a:latin typeface="Consolas" panose="020B0609020204030204" pitchFamily="49" charset="0"/>
              </a:rPr>
              <a:t>web/</a:t>
            </a:r>
            <a:r>
              <a:rPr lang="en-US" altLang="zh-TW" sz="1200" dirty="0" err="1">
                <a:latin typeface="Consolas" panose="020B0609020204030204" pitchFamily="49" charset="0"/>
              </a:rPr>
              <a:t>ct</a:t>
            </a:r>
            <a:r>
              <a:rPr lang="en-US" altLang="zh-TW" sz="1200" dirty="0">
                <a:latin typeface="Consolas" panose="020B0609020204030204" pitchFamily="49" charset="0"/>
              </a:rPr>
              <a:t>/</a:t>
            </a:r>
            <a:r>
              <a:rPr lang="en-US" altLang="zh-TW" sz="1200" dirty="0" err="1">
                <a:latin typeface="Consolas" panose="020B0609020204030204" pitchFamily="49" charset="0"/>
              </a:rPr>
              <a:t>runcard</a:t>
            </a:r>
            <a:r>
              <a:rPr lang="en-US" altLang="zh-TW" sz="1200" dirty="0">
                <a:latin typeface="Consolas" panose="020B0609020204030204" pitchFamily="49" charset="0"/>
              </a:rPr>
              <a:t>/state/list</a:t>
            </a: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DDCC1FFA-3240-EB80-DE55-6704CB944027}"/>
              </a:ext>
            </a:extLst>
          </p:cNvPr>
          <p:cNvSpPr txBox="1"/>
          <p:nvPr/>
        </p:nvSpPr>
        <p:spPr>
          <a:xfrm>
            <a:off x="329846" y="2686387"/>
            <a:ext cx="2353317" cy="276999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200" dirty="0">
                <a:latin typeface="Consolas" panose="020B0609020204030204" pitchFamily="49" charset="0"/>
              </a:rPr>
              <a:t>web/</a:t>
            </a:r>
            <a:r>
              <a:rPr lang="en-US" altLang="zh-TW" sz="1200" dirty="0" err="1">
                <a:latin typeface="Consolas" panose="020B0609020204030204" pitchFamily="49" charset="0"/>
              </a:rPr>
              <a:t>rc</a:t>
            </a:r>
            <a:r>
              <a:rPr lang="en-US" altLang="zh-TW" sz="1200" dirty="0">
                <a:latin typeface="Consolas" panose="020B0609020204030204" pitchFamily="49" charset="0"/>
              </a:rPr>
              <a:t>/current/list</a:t>
            </a: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D4982AC8-1993-88AB-135E-C87806A69C17}"/>
              </a:ext>
            </a:extLst>
          </p:cNvPr>
          <p:cNvSpPr/>
          <p:nvPr/>
        </p:nvSpPr>
        <p:spPr>
          <a:xfrm>
            <a:off x="3029527" y="2158582"/>
            <a:ext cx="6253017" cy="127041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2842E5DF-5E56-E74B-0E73-B6EF8F8B6515}"/>
              </a:ext>
            </a:extLst>
          </p:cNvPr>
          <p:cNvSpPr/>
          <p:nvPr/>
        </p:nvSpPr>
        <p:spPr>
          <a:xfrm>
            <a:off x="7656389" y="3839165"/>
            <a:ext cx="1440872" cy="321429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8CD960CD-C99D-6C1C-990D-4822F336C636}"/>
              </a:ext>
            </a:extLst>
          </p:cNvPr>
          <p:cNvSpPr/>
          <p:nvPr/>
        </p:nvSpPr>
        <p:spPr>
          <a:xfrm>
            <a:off x="6095998" y="3839165"/>
            <a:ext cx="1440872" cy="321429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矩形 26">
            <a:extLst>
              <a:ext uri="{FF2B5EF4-FFF2-40B4-BE49-F238E27FC236}">
                <a16:creationId xmlns:a16="http://schemas.microsoft.com/office/drawing/2014/main" id="{2AEBE0BD-6886-64D1-36FF-3F00122DC9D8}"/>
              </a:ext>
            </a:extLst>
          </p:cNvPr>
          <p:cNvSpPr/>
          <p:nvPr/>
        </p:nvSpPr>
        <p:spPr>
          <a:xfrm>
            <a:off x="3029526" y="4239491"/>
            <a:ext cx="6132945" cy="2105891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274D587C-C10B-8EC7-59F8-97A2357F7432}"/>
              </a:ext>
            </a:extLst>
          </p:cNvPr>
          <p:cNvSpPr/>
          <p:nvPr/>
        </p:nvSpPr>
        <p:spPr>
          <a:xfrm>
            <a:off x="2761673" y="4305925"/>
            <a:ext cx="854364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 dirty="0" err="1">
                <a:solidFill>
                  <a:sysClr val="windowText" lastClr="000000"/>
                </a:solidFill>
              </a:rPr>
              <a:t>erpOrderNo</a:t>
            </a:r>
            <a:endParaRPr lang="zh-TW" alt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id="{867C5E0F-D6F5-2A50-6B77-CFC212B8D153}"/>
              </a:ext>
            </a:extLst>
          </p:cNvPr>
          <p:cNvSpPr/>
          <p:nvPr/>
        </p:nvSpPr>
        <p:spPr>
          <a:xfrm>
            <a:off x="3704335" y="4305924"/>
            <a:ext cx="655228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 dirty="0" err="1">
                <a:solidFill>
                  <a:sysClr val="windowText" lastClr="000000"/>
                </a:solidFill>
              </a:rPr>
              <a:t>pno</a:t>
            </a:r>
            <a:endParaRPr lang="zh-TW" alt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B5755AC9-9A90-EFE7-6C37-AD3663EFFC7F}"/>
              </a:ext>
            </a:extLst>
          </p:cNvPr>
          <p:cNvSpPr/>
          <p:nvPr/>
        </p:nvSpPr>
        <p:spPr>
          <a:xfrm>
            <a:off x="4426731" y="4305924"/>
            <a:ext cx="1149374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 dirty="0" err="1">
                <a:solidFill>
                  <a:sysClr val="windowText" lastClr="000000"/>
                </a:solidFill>
              </a:rPr>
              <a:t>fctno</a:t>
            </a:r>
            <a:r>
              <a:rPr lang="en-US" altLang="zh-TW" sz="1000" dirty="0">
                <a:solidFill>
                  <a:sysClr val="windowText" lastClr="000000"/>
                </a:solidFill>
              </a:rPr>
              <a:t> / </a:t>
            </a:r>
            <a:r>
              <a:rPr lang="en-US" altLang="zh-TW" sz="1000" dirty="0" err="1">
                <a:solidFill>
                  <a:sysClr val="windowText" lastClr="000000"/>
                </a:solidFill>
              </a:rPr>
              <a:t>fctname</a:t>
            </a:r>
            <a:endParaRPr lang="zh-TW" alt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39" name="矩形 38">
            <a:extLst>
              <a:ext uri="{FF2B5EF4-FFF2-40B4-BE49-F238E27FC236}">
                <a16:creationId xmlns:a16="http://schemas.microsoft.com/office/drawing/2014/main" id="{358771BF-9EAA-33F7-0144-27B1F0B0B0DA}"/>
              </a:ext>
            </a:extLst>
          </p:cNvPr>
          <p:cNvSpPr/>
          <p:nvPr/>
        </p:nvSpPr>
        <p:spPr>
          <a:xfrm>
            <a:off x="5643273" y="4305923"/>
            <a:ext cx="655228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>
                <a:solidFill>
                  <a:sysClr val="windowText" lastClr="000000"/>
                </a:solidFill>
              </a:rPr>
              <a:t>prdqty</a:t>
            </a:r>
            <a:endParaRPr lang="zh-TW" alt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id="{B1F02D0A-A0C5-E36A-874F-CC43ECD08E37}"/>
              </a:ext>
            </a:extLst>
          </p:cNvPr>
          <p:cNvSpPr/>
          <p:nvPr/>
        </p:nvSpPr>
        <p:spPr>
          <a:xfrm>
            <a:off x="6418020" y="4305923"/>
            <a:ext cx="655228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 dirty="0" err="1">
                <a:solidFill>
                  <a:sysClr val="windowText" lastClr="000000"/>
                </a:solidFill>
              </a:rPr>
              <a:t>opname</a:t>
            </a:r>
            <a:endParaRPr lang="zh-TW" alt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41" name="矩形 40">
            <a:extLst>
              <a:ext uri="{FF2B5EF4-FFF2-40B4-BE49-F238E27FC236}">
                <a16:creationId xmlns:a16="http://schemas.microsoft.com/office/drawing/2014/main" id="{9313D296-AE3E-903D-8C5F-A081AF0E3D92}"/>
              </a:ext>
            </a:extLst>
          </p:cNvPr>
          <p:cNvSpPr/>
          <p:nvPr/>
        </p:nvSpPr>
        <p:spPr>
          <a:xfrm>
            <a:off x="7155081" y="4316923"/>
            <a:ext cx="1453210" cy="254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 dirty="0">
                <a:solidFill>
                  <a:sysClr val="windowText" lastClr="000000"/>
                </a:solidFill>
              </a:rPr>
              <a:t>Days / hours/ minutes</a:t>
            </a:r>
            <a:endParaRPr lang="zh-TW" alt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id="{E1363FA9-FB8E-01E7-23EA-EE5747A43A84}"/>
              </a:ext>
            </a:extLst>
          </p:cNvPr>
          <p:cNvSpPr/>
          <p:nvPr/>
        </p:nvSpPr>
        <p:spPr>
          <a:xfrm>
            <a:off x="8686027" y="4316923"/>
            <a:ext cx="1378100" cy="254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>
                <a:solidFill>
                  <a:sysClr val="windowText" lastClr="000000"/>
                </a:solidFill>
              </a:rPr>
              <a:t>runstate</a:t>
            </a:r>
            <a:endParaRPr lang="zh-TW" altLang="en-US" sz="10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8200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BC4B06-C477-4D26-7F38-8E8039987E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22AFF2F5-EFDC-2F6E-344E-E45911F98BB1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web/facility/option/list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AA42892A-C86D-31B6-1655-D4DEC5754B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6981981"/>
              </p:ext>
            </p:extLst>
          </p:nvPr>
        </p:nvGraphicFramePr>
        <p:xfrm>
          <a:off x="0" y="2114168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List&lt;Option&gt;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Option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fctId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fctNo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fctName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0234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F3AA58-800E-FA98-0B02-F7310868F1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7F7271A9-7B57-0110-A0C3-D716B26D495E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</a:t>
            </a:r>
            <a:r>
              <a:rPr lang="en-US" altLang="zh-TW" sz="3200" b="1" dirty="0" err="1">
                <a:latin typeface="Consolas" panose="020B0609020204030204" pitchFamily="49" charset="0"/>
              </a:rPr>
              <a:t>ct</a:t>
            </a:r>
            <a:r>
              <a:rPr lang="en-US" altLang="zh-TW" sz="3200" b="1" dirty="0">
                <a:latin typeface="Consolas" panose="020B0609020204030204" pitchFamily="49" charset="0"/>
              </a:rPr>
              <a:t>/</a:t>
            </a:r>
            <a:r>
              <a:rPr lang="en-US" altLang="zh-TW" sz="3200" b="1" dirty="0" err="1">
                <a:latin typeface="Consolas" panose="020B0609020204030204" pitchFamily="49" charset="0"/>
              </a:rPr>
              <a:t>runcard</a:t>
            </a:r>
            <a:r>
              <a:rPr lang="en-US" altLang="zh-TW" sz="3200" b="1" dirty="0">
                <a:latin typeface="Consolas" panose="020B0609020204030204" pitchFamily="49" charset="0"/>
              </a:rPr>
              <a:t>/state/list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55DC76A4-9CFF-8FFA-B81F-8C3126144D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9104559"/>
              </p:ext>
            </p:extLst>
          </p:nvPr>
        </p:nvGraphicFramePr>
        <p:xfrm>
          <a:off x="0" y="2114168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runsteid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runstename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color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colorHex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6400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B8D87A-8425-4492-D355-74483846CE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4D42A657-DE65-B04B-009B-6361240A1F05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</a:t>
            </a:r>
            <a:r>
              <a:rPr lang="en-US" altLang="zh-TW" sz="3200" b="1" dirty="0" err="1">
                <a:latin typeface="Consolas" panose="020B0609020204030204" pitchFamily="49" charset="0"/>
              </a:rPr>
              <a:t>rc</a:t>
            </a:r>
            <a:r>
              <a:rPr lang="en-US" altLang="zh-TW" sz="3200" b="1" dirty="0">
                <a:latin typeface="Consolas" panose="020B0609020204030204" pitchFamily="49" charset="0"/>
              </a:rPr>
              <a:t>/current/summary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6096324C-D4D1-0BCF-0A90-8B24C42CF8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3193775"/>
              </p:ext>
            </p:extLst>
          </p:nvPr>
        </p:nvGraphicFramePr>
        <p:xfrm>
          <a:off x="0" y="2114168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CurrentSummary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pendingCount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processingCount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holdCount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8984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01F8F9-28D2-9C30-7D66-F0DFEEBB96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C32F5A9E-7846-0974-61AD-32838E759A09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</a:t>
            </a:r>
            <a:r>
              <a:rPr lang="en-US" altLang="zh-TW" sz="3200" b="1" dirty="0" err="1">
                <a:latin typeface="Consolas" panose="020B0609020204030204" pitchFamily="49" charset="0"/>
              </a:rPr>
              <a:t>rc</a:t>
            </a:r>
            <a:r>
              <a:rPr lang="en-US" altLang="zh-TW" sz="3200" b="1" dirty="0">
                <a:latin typeface="Consolas" panose="020B0609020204030204" pitchFamily="49" charset="0"/>
              </a:rPr>
              <a:t>/current/list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FEB08990-CDA7-3502-6236-A278676A0B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4379293"/>
              </p:ext>
            </p:extLst>
          </p:nvPr>
        </p:nvGraphicFramePr>
        <p:xfrm>
          <a:off x="0" y="2114168"/>
          <a:ext cx="12192002" cy="341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page        int?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int?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searchStr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string?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rcsteid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byte?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byte?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rcid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erpOrderNo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prdqty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days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hours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mintes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runstate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runstateColorHex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33062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661</TotalTime>
  <Words>284</Words>
  <Application>Microsoft Office PowerPoint</Application>
  <PresentationFormat>寬螢幕</PresentationFormat>
  <Paragraphs>98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62</cp:revision>
  <dcterms:created xsi:type="dcterms:W3CDTF">2026-04-27T07:53:38Z</dcterms:created>
  <dcterms:modified xsi:type="dcterms:W3CDTF">2026-06-05T09:07:05Z</dcterms:modified>
</cp:coreProperties>
</file>