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0" r:id="rId4"/>
    <p:sldId id="285" r:id="rId5"/>
    <p:sldId id="292" r:id="rId6"/>
    <p:sldId id="29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8BA61030-5829-A3DF-9C04-D42C823D5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233" y="1458976"/>
            <a:ext cx="6581534" cy="509499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6E7B3B19-ABB9-DF8B-9BFA-9EA44DA5CA48}"/>
              </a:ext>
            </a:extLst>
          </p:cNvPr>
          <p:cNvSpPr/>
          <p:nvPr/>
        </p:nvSpPr>
        <p:spPr>
          <a:xfrm>
            <a:off x="3162293" y="3854072"/>
            <a:ext cx="5867414" cy="25097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933300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檢驗紀錄查詢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F870E873-65C3-E81B-7E76-B98818E40662}"/>
              </a:ext>
            </a:extLst>
          </p:cNvPr>
          <p:cNvSpPr/>
          <p:nvPr/>
        </p:nvSpPr>
        <p:spPr>
          <a:xfrm>
            <a:off x="6096000" y="2514600"/>
            <a:ext cx="1514764" cy="4225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C14C316-3379-E10D-ECFA-E426F3259FA5}"/>
              </a:ext>
            </a:extLst>
          </p:cNvPr>
          <p:cNvSpPr/>
          <p:nvPr/>
        </p:nvSpPr>
        <p:spPr>
          <a:xfrm>
            <a:off x="3993591" y="3858021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產品料號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A26AA66-DDE0-3CBB-5E51-ECDBFAFDD171}"/>
              </a:ext>
            </a:extLst>
          </p:cNvPr>
          <p:cNvSpPr/>
          <p:nvPr/>
        </p:nvSpPr>
        <p:spPr>
          <a:xfrm>
            <a:off x="3162293" y="386197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工單號碼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A0E27A7-96EB-BEB9-DB75-839CE55A5C51}"/>
              </a:ext>
            </a:extLst>
          </p:cNvPr>
          <p:cNvSpPr/>
          <p:nvPr/>
        </p:nvSpPr>
        <p:spPr>
          <a:xfrm>
            <a:off x="4835245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檢驗站點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71C65C5-B1B1-A236-96D8-07159FFA8B95}"/>
              </a:ext>
            </a:extLst>
          </p:cNvPr>
          <p:cNvSpPr/>
          <p:nvPr/>
        </p:nvSpPr>
        <p:spPr>
          <a:xfrm>
            <a:off x="5676899" y="3858021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檢驗人員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3A8C18F-8D60-7A95-9FFD-9C783C41A23E}"/>
              </a:ext>
            </a:extLst>
          </p:cNvPr>
          <p:cNvSpPr/>
          <p:nvPr/>
        </p:nvSpPr>
        <p:spPr>
          <a:xfrm>
            <a:off x="6515101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9D42217-7B36-987E-3862-1145271CB5DD}"/>
              </a:ext>
            </a:extLst>
          </p:cNvPr>
          <p:cNvSpPr/>
          <p:nvPr/>
        </p:nvSpPr>
        <p:spPr>
          <a:xfrm>
            <a:off x="7353303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日期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C636BD8-E2C0-9BEA-0228-2C0D33B65F7F}"/>
              </a:ext>
            </a:extLst>
          </p:cNvPr>
          <p:cNvSpPr/>
          <p:nvPr/>
        </p:nvSpPr>
        <p:spPr>
          <a:xfrm>
            <a:off x="8191505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檢視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9090863-42BF-8380-B3D6-9CA83963A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461" y="1831067"/>
            <a:ext cx="6273078" cy="4072124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3B75F28C-CEB4-3DC7-4CBB-7FDAD6B23D20}"/>
              </a:ext>
            </a:extLst>
          </p:cNvPr>
          <p:cNvSpPr/>
          <p:nvPr/>
        </p:nvSpPr>
        <p:spPr>
          <a:xfrm>
            <a:off x="3038764" y="1921164"/>
            <a:ext cx="36021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B5A0939-4680-12F3-F4DC-13F506D180C4}"/>
              </a:ext>
            </a:extLst>
          </p:cNvPr>
          <p:cNvSpPr/>
          <p:nvPr/>
        </p:nvSpPr>
        <p:spPr>
          <a:xfrm>
            <a:off x="3038763" y="2268105"/>
            <a:ext cx="211512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800" dirty="0">
                <a:solidFill>
                  <a:schemeClr val="tx1"/>
                </a:solidFill>
              </a:rPr>
              <a:t>工單號碼 </a:t>
            </a:r>
            <a:r>
              <a:rPr lang="en-US" altLang="zh-TW" sz="800" dirty="0">
                <a:solidFill>
                  <a:schemeClr val="tx1"/>
                </a:solidFill>
              </a:rPr>
              <a:t>:</a:t>
            </a:r>
            <a:r>
              <a:rPr lang="zh-TW" altLang="en-US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A676E75-DE01-4401-23DB-3544642A5E7F}"/>
              </a:ext>
            </a:extLst>
          </p:cNvPr>
          <p:cNvSpPr/>
          <p:nvPr/>
        </p:nvSpPr>
        <p:spPr>
          <a:xfrm>
            <a:off x="4488873" y="1921164"/>
            <a:ext cx="1801091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1F778A5-7600-E5C9-9C6F-157277ED1407}"/>
              </a:ext>
            </a:extLst>
          </p:cNvPr>
          <p:cNvSpPr/>
          <p:nvPr/>
        </p:nvSpPr>
        <p:spPr>
          <a:xfrm>
            <a:off x="3038763" y="3429000"/>
            <a:ext cx="5867414" cy="1974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66613DD-D3E8-3AA1-4E1C-0FC0C3922DD8}"/>
              </a:ext>
            </a:extLst>
          </p:cNvPr>
          <p:cNvSpPr/>
          <p:nvPr/>
        </p:nvSpPr>
        <p:spPr>
          <a:xfrm>
            <a:off x="3870061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項目名稱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F9D56BE-955C-F17F-176B-B284E566D4B8}"/>
              </a:ext>
            </a:extLst>
          </p:cNvPr>
          <p:cNvSpPr/>
          <p:nvPr/>
        </p:nvSpPr>
        <p:spPr>
          <a:xfrm>
            <a:off x="3038763" y="3436898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項目編號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8D2C602-E7A2-FD26-1AF9-BFE4B59C457C}"/>
              </a:ext>
            </a:extLst>
          </p:cNvPr>
          <p:cNvSpPr/>
          <p:nvPr/>
        </p:nvSpPr>
        <p:spPr>
          <a:xfrm>
            <a:off x="4711715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單位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6CBE97C-7AED-E723-7266-366B9B463955}"/>
              </a:ext>
            </a:extLst>
          </p:cNvPr>
          <p:cNvSpPr/>
          <p:nvPr/>
        </p:nvSpPr>
        <p:spPr>
          <a:xfrm>
            <a:off x="5553369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1E3913E-30F5-5D95-9B90-28703CE03EDE}"/>
              </a:ext>
            </a:extLst>
          </p:cNvPr>
          <p:cNvSpPr/>
          <p:nvPr/>
        </p:nvSpPr>
        <p:spPr>
          <a:xfrm>
            <a:off x="6391571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檢驗值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3996826-0378-04E6-0218-7332855808DD}"/>
              </a:ext>
            </a:extLst>
          </p:cNvPr>
          <p:cNvSpPr txBox="1"/>
          <p:nvPr/>
        </p:nvSpPr>
        <p:spPr>
          <a:xfrm>
            <a:off x="424080" y="1831067"/>
            <a:ext cx="1990436" cy="26161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100" dirty="0">
                <a:latin typeface="Consolas" panose="020B0609020204030204" pitchFamily="49" charset="0"/>
              </a:rPr>
              <a:t>web/</a:t>
            </a:r>
            <a:r>
              <a:rPr lang="en-US" altLang="zh-TW" sz="1100" dirty="0" err="1">
                <a:latin typeface="Consolas" panose="020B0609020204030204" pitchFamily="49" charset="0"/>
              </a:rPr>
              <a:t>rc</a:t>
            </a:r>
            <a:r>
              <a:rPr lang="en-US" altLang="zh-TW" sz="1100" dirty="0">
                <a:latin typeface="Consolas" panose="020B0609020204030204" pitchFamily="49" charset="0"/>
              </a:rPr>
              <a:t>/</a:t>
            </a:r>
            <a:r>
              <a:rPr lang="en-US" altLang="zh-TW" sz="1100" dirty="0" err="1">
                <a:latin typeface="Consolas" panose="020B0609020204030204" pitchFamily="49" charset="0"/>
              </a:rPr>
              <a:t>insp</a:t>
            </a:r>
            <a:r>
              <a:rPr lang="en-US" altLang="zh-TW" sz="1100" dirty="0">
                <a:latin typeface="Consolas" panose="020B0609020204030204" pitchFamily="49" charset="0"/>
              </a:rPr>
              <a:t>/order/list</a:t>
            </a: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888ED5B4-39DE-F6B4-3B2F-887909823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233" y="1458976"/>
            <a:ext cx="6581534" cy="5094995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C6C34B53-728F-495E-0F68-BD599912F288}"/>
              </a:ext>
            </a:extLst>
          </p:cNvPr>
          <p:cNvSpPr/>
          <p:nvPr/>
        </p:nvSpPr>
        <p:spPr>
          <a:xfrm>
            <a:off x="3162293" y="3854072"/>
            <a:ext cx="5867414" cy="25097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5581A97-DA87-4E14-4B6D-FB3E3DAFEE55}"/>
              </a:ext>
            </a:extLst>
          </p:cNvPr>
          <p:cNvSpPr/>
          <p:nvPr/>
        </p:nvSpPr>
        <p:spPr>
          <a:xfrm>
            <a:off x="6096000" y="2514600"/>
            <a:ext cx="1514764" cy="4225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0EDB6E2-D655-BC0E-29DC-18B37190C208}"/>
              </a:ext>
            </a:extLst>
          </p:cNvPr>
          <p:cNvSpPr/>
          <p:nvPr/>
        </p:nvSpPr>
        <p:spPr>
          <a:xfrm>
            <a:off x="3993591" y="3858021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產品料號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9FFB323-5BBD-FCA1-FAB3-EB20A1DA27C3}"/>
              </a:ext>
            </a:extLst>
          </p:cNvPr>
          <p:cNvSpPr/>
          <p:nvPr/>
        </p:nvSpPr>
        <p:spPr>
          <a:xfrm>
            <a:off x="3162293" y="386197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工單號碼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55D2D3B-21F7-3F80-9C78-41B28140A807}"/>
              </a:ext>
            </a:extLst>
          </p:cNvPr>
          <p:cNvSpPr/>
          <p:nvPr/>
        </p:nvSpPr>
        <p:spPr>
          <a:xfrm>
            <a:off x="4835245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檢驗站點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00D2967-5FF8-23A0-C65B-4BF420041D58}"/>
              </a:ext>
            </a:extLst>
          </p:cNvPr>
          <p:cNvSpPr/>
          <p:nvPr/>
        </p:nvSpPr>
        <p:spPr>
          <a:xfrm>
            <a:off x="5676899" y="3858021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檢驗人員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F01D1ADD-855A-B115-C0D7-CD6C3B1EEAB4}"/>
              </a:ext>
            </a:extLst>
          </p:cNvPr>
          <p:cNvSpPr/>
          <p:nvPr/>
        </p:nvSpPr>
        <p:spPr>
          <a:xfrm>
            <a:off x="6515101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8216FDF-5C47-2B0E-05E3-E60A85C08A76}"/>
              </a:ext>
            </a:extLst>
          </p:cNvPr>
          <p:cNvSpPr/>
          <p:nvPr/>
        </p:nvSpPr>
        <p:spPr>
          <a:xfrm>
            <a:off x="7353303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日期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75BE7848-3697-9F80-E259-AAD3959859F6}"/>
              </a:ext>
            </a:extLst>
          </p:cNvPr>
          <p:cNvSpPr/>
          <p:nvPr/>
        </p:nvSpPr>
        <p:spPr>
          <a:xfrm>
            <a:off x="8191505" y="3854072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檢視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8C4C88ED-25B0-EA26-5433-5F36BB9489DC}"/>
              </a:ext>
            </a:extLst>
          </p:cNvPr>
          <p:cNvSpPr txBox="1"/>
          <p:nvPr/>
        </p:nvSpPr>
        <p:spPr>
          <a:xfrm>
            <a:off x="3048000" y="4170280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erpOrderNo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DA4B4ADB-3CD0-22A0-4D40-A8455C8220D2}"/>
              </a:ext>
            </a:extLst>
          </p:cNvPr>
          <p:cNvSpPr txBox="1"/>
          <p:nvPr/>
        </p:nvSpPr>
        <p:spPr>
          <a:xfrm>
            <a:off x="3939896" y="4486488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pno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AEEB6A02-A76A-3956-8FAC-ED4E9EBB15E5}"/>
              </a:ext>
            </a:extLst>
          </p:cNvPr>
          <p:cNvSpPr txBox="1"/>
          <p:nvPr/>
        </p:nvSpPr>
        <p:spPr>
          <a:xfrm>
            <a:off x="4885487" y="4170280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opname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9B05C8C8-A266-0D4F-902D-E9C77A49FF1D}"/>
              </a:ext>
            </a:extLst>
          </p:cNvPr>
          <p:cNvSpPr txBox="1"/>
          <p:nvPr/>
        </p:nvSpPr>
        <p:spPr>
          <a:xfrm>
            <a:off x="5623204" y="4486487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inspBy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23319662-850D-906C-EE61-E11126F44C8C}"/>
              </a:ext>
            </a:extLst>
          </p:cNvPr>
          <p:cNvSpPr txBox="1"/>
          <p:nvPr/>
        </p:nvSpPr>
        <p:spPr>
          <a:xfrm>
            <a:off x="6515101" y="4170280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isPass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9F0BACAC-6DF7-28CF-C8C6-3B9230C0B27F}"/>
              </a:ext>
            </a:extLst>
          </p:cNvPr>
          <p:cNvSpPr txBox="1"/>
          <p:nvPr/>
        </p:nvSpPr>
        <p:spPr>
          <a:xfrm>
            <a:off x="7306512" y="4486486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inspDt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8D0D0DD-FEEF-5F10-EB8E-268792C9C92D}"/>
              </a:ext>
            </a:extLst>
          </p:cNvPr>
          <p:cNvSpPr txBox="1"/>
          <p:nvPr/>
        </p:nvSpPr>
        <p:spPr>
          <a:xfrm>
            <a:off x="2052782" y="984250"/>
            <a:ext cx="1990436" cy="26161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100" dirty="0">
                <a:latin typeface="Consolas" panose="020B0609020204030204" pitchFamily="49" charset="0"/>
              </a:rPr>
              <a:t>web/</a:t>
            </a:r>
            <a:r>
              <a:rPr lang="en-US" altLang="zh-TW" sz="1100" dirty="0" err="1">
                <a:latin typeface="Consolas" panose="020B0609020204030204" pitchFamily="49" charset="0"/>
              </a:rPr>
              <a:t>rc</a:t>
            </a:r>
            <a:r>
              <a:rPr lang="en-US" altLang="zh-TW" sz="1100" dirty="0">
                <a:latin typeface="Consolas" panose="020B0609020204030204" pitchFamily="49" charset="0"/>
              </a:rPr>
              <a:t>/</a:t>
            </a:r>
            <a:r>
              <a:rPr lang="en-US" altLang="zh-TW" sz="1100" dirty="0" err="1">
                <a:latin typeface="Consolas" panose="020B0609020204030204" pitchFamily="49" charset="0"/>
              </a:rPr>
              <a:t>insp</a:t>
            </a:r>
            <a:r>
              <a:rPr lang="en-US" altLang="zh-TW" sz="1100" dirty="0">
                <a:latin typeface="Consolas" panose="020B0609020204030204" pitchFamily="49" charset="0"/>
              </a:rPr>
              <a:t>/order/list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4343401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點下檢視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CE76ACDB-1091-5517-2451-EBFB49F8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461" y="1831067"/>
            <a:ext cx="6273078" cy="4072124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F9F0D769-A603-BCE9-51BD-1DAA40184177}"/>
              </a:ext>
            </a:extLst>
          </p:cNvPr>
          <p:cNvSpPr/>
          <p:nvPr/>
        </p:nvSpPr>
        <p:spPr>
          <a:xfrm>
            <a:off x="3038764" y="1921164"/>
            <a:ext cx="36021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6F1B1F1-0947-24FC-3CBC-D438B4A60349}"/>
              </a:ext>
            </a:extLst>
          </p:cNvPr>
          <p:cNvSpPr/>
          <p:nvPr/>
        </p:nvSpPr>
        <p:spPr>
          <a:xfrm>
            <a:off x="3038763" y="2268105"/>
            <a:ext cx="211512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800" dirty="0">
                <a:solidFill>
                  <a:schemeClr val="tx1"/>
                </a:solidFill>
              </a:rPr>
              <a:t>工單號碼 </a:t>
            </a:r>
            <a:r>
              <a:rPr lang="en-US" altLang="zh-TW" sz="800" dirty="0">
                <a:solidFill>
                  <a:schemeClr val="tx1"/>
                </a:solidFill>
              </a:rPr>
              <a:t>:</a:t>
            </a:r>
            <a:r>
              <a:rPr lang="zh-TW" altLang="en-US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D56EEF7-FD62-37CB-3E5F-B70FC7F8F570}"/>
              </a:ext>
            </a:extLst>
          </p:cNvPr>
          <p:cNvSpPr/>
          <p:nvPr/>
        </p:nvSpPr>
        <p:spPr>
          <a:xfrm>
            <a:off x="4488873" y="1921164"/>
            <a:ext cx="1801091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EF0A946-7EEF-8D77-1067-73EB601DC12A}"/>
              </a:ext>
            </a:extLst>
          </p:cNvPr>
          <p:cNvSpPr/>
          <p:nvPr/>
        </p:nvSpPr>
        <p:spPr>
          <a:xfrm>
            <a:off x="3038763" y="3429000"/>
            <a:ext cx="5867414" cy="1974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8B436CB-FDA1-FED7-6013-767DE266E5B9}"/>
              </a:ext>
            </a:extLst>
          </p:cNvPr>
          <p:cNvSpPr/>
          <p:nvPr/>
        </p:nvSpPr>
        <p:spPr>
          <a:xfrm>
            <a:off x="3870061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項目名稱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7160FC4-4DE6-20BA-0E42-90A5F1A8A65B}"/>
              </a:ext>
            </a:extLst>
          </p:cNvPr>
          <p:cNvSpPr/>
          <p:nvPr/>
        </p:nvSpPr>
        <p:spPr>
          <a:xfrm>
            <a:off x="3038763" y="3436898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項目編號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8369FD7-6E80-9EE7-6ADF-28D81A69CEE6}"/>
              </a:ext>
            </a:extLst>
          </p:cNvPr>
          <p:cNvSpPr/>
          <p:nvPr/>
        </p:nvSpPr>
        <p:spPr>
          <a:xfrm>
            <a:off x="4711715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單位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CCAFFCE-5F43-D9D6-2476-056BE273798E}"/>
              </a:ext>
            </a:extLst>
          </p:cNvPr>
          <p:cNvSpPr/>
          <p:nvPr/>
        </p:nvSpPr>
        <p:spPr>
          <a:xfrm>
            <a:off x="5553369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7F2167E-238E-0662-2B73-246638EA18BF}"/>
              </a:ext>
            </a:extLst>
          </p:cNvPr>
          <p:cNvSpPr/>
          <p:nvPr/>
        </p:nvSpPr>
        <p:spPr>
          <a:xfrm>
            <a:off x="6391571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檢驗值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E9CF50-4D4C-B6EF-CAD3-B13F77ACCA8B}"/>
              </a:ext>
            </a:extLst>
          </p:cNvPr>
          <p:cNvSpPr txBox="1"/>
          <p:nvPr/>
        </p:nvSpPr>
        <p:spPr>
          <a:xfrm>
            <a:off x="5499674" y="4159031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isPass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E383C1D-2E73-B2E3-F9FF-5AA4D0ACF00C}"/>
              </a:ext>
            </a:extLst>
          </p:cNvPr>
          <p:cNvSpPr txBox="1"/>
          <p:nvPr/>
        </p:nvSpPr>
        <p:spPr>
          <a:xfrm>
            <a:off x="3000077" y="3788198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itno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CB47321-8AF7-3A6D-14B1-A3B841E41BB5}"/>
              </a:ext>
            </a:extLst>
          </p:cNvPr>
          <p:cNvSpPr txBox="1"/>
          <p:nvPr/>
        </p:nvSpPr>
        <p:spPr>
          <a:xfrm>
            <a:off x="3816366" y="4159031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itname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D5F8652B-4DF0-FA3C-9CF2-ADA9F7C0DD2E}"/>
              </a:ext>
            </a:extLst>
          </p:cNvPr>
          <p:cNvSpPr txBox="1"/>
          <p:nvPr/>
        </p:nvSpPr>
        <p:spPr>
          <a:xfrm>
            <a:off x="4681095" y="3788197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>
                <a:solidFill>
                  <a:sysClr val="windowText" lastClr="000000"/>
                </a:solidFill>
              </a:rPr>
              <a:t>unit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7DDA07D7-F457-5999-66F9-4C5AC1FC0ACD}"/>
              </a:ext>
            </a:extLst>
          </p:cNvPr>
          <p:cNvSpPr txBox="1"/>
          <p:nvPr/>
        </p:nvSpPr>
        <p:spPr>
          <a:xfrm>
            <a:off x="6391571" y="3789747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>
                <a:solidFill>
                  <a:sysClr val="windowText" lastClr="000000"/>
                </a:solidFill>
              </a:rPr>
              <a:t>value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r>
              <a:rPr lang="en-US" altLang="zh-TW" sz="3200" b="1" dirty="0">
                <a:latin typeface="Consolas" panose="020B0609020204030204" pitchFamily="49" charset="0"/>
              </a:rPr>
              <a:t>/order/list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0170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  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string?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  string?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ss_pass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bool?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isPass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inspBy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1F8F9-28D2-9C30-7D66-F0DFEEBB9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2F5A9E-7846-0974-61AD-32838E759A0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r>
              <a:rPr lang="en-US" altLang="zh-TW" sz="3200" b="1" dirty="0">
                <a:latin typeface="Consolas" panose="020B0609020204030204" pitchFamily="49" charset="0"/>
              </a:rPr>
              <a:t>/order/get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B08990-CDA7-3502-6236-A278676A0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30776"/>
              </p:ext>
            </p:extLst>
          </p:nvPr>
        </p:nvGraphicFramePr>
        <p:xfrm>
          <a:off x="0" y="2114168"/>
          <a:ext cx="12192002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isPass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inspBy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InspData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data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InspData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unit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isPass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value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306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276</Words>
  <Application>Microsoft Office PowerPoint</Application>
  <PresentationFormat>寬螢幕</PresentationFormat>
  <Paragraphs>108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56</cp:revision>
  <dcterms:created xsi:type="dcterms:W3CDTF">2026-04-27T07:53:38Z</dcterms:created>
  <dcterms:modified xsi:type="dcterms:W3CDTF">2026-06-04T07:39:02Z</dcterms:modified>
</cp:coreProperties>
</file>