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0" r:id="rId4"/>
    <p:sldId id="286" r:id="rId5"/>
    <p:sldId id="272" r:id="rId6"/>
    <p:sldId id="288" r:id="rId7"/>
    <p:sldId id="289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2026/6/1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504561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2026/06/01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異常通報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F2C9FBEB-89F6-5C06-03BF-EA0288845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8109" y="2775393"/>
            <a:ext cx="8275782" cy="3323094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C8DC93A4-5113-6972-F157-BC256B36BD49}"/>
              </a:ext>
            </a:extLst>
          </p:cNvPr>
          <p:cNvSpPr/>
          <p:nvPr/>
        </p:nvSpPr>
        <p:spPr>
          <a:xfrm>
            <a:off x="3482108" y="3740727"/>
            <a:ext cx="1348509" cy="5818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5184F20-9CA5-C91D-FA5B-C5560460CE6F}"/>
              </a:ext>
            </a:extLst>
          </p:cNvPr>
          <p:cNvSpPr/>
          <p:nvPr/>
        </p:nvSpPr>
        <p:spPr>
          <a:xfrm>
            <a:off x="3883890" y="5070764"/>
            <a:ext cx="946727" cy="8220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7560AB44-6E85-EBC6-5D4F-5B345D6897B1}"/>
              </a:ext>
            </a:extLst>
          </p:cNvPr>
          <p:cNvSpPr/>
          <p:nvPr/>
        </p:nvSpPr>
        <p:spPr>
          <a:xfrm>
            <a:off x="8308532" y="5070764"/>
            <a:ext cx="944069" cy="2770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chemeClr val="tx1"/>
                </a:solidFill>
              </a:rPr>
              <a:t>備註</a:t>
            </a:r>
          </a:p>
        </p:txBody>
      </p:sp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308875F-94A7-881D-7C28-9FC0ADD85FB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處置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B32B7BDA-A813-66CC-8CD3-B42D1CCBB2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3112" y="1052944"/>
            <a:ext cx="3925775" cy="5346762"/>
          </a:xfrm>
          <a:prstGeom prst="rect">
            <a:avLst/>
          </a:prstGeom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E6D747E9-A63F-5BCB-73CB-D6C86EFFEFA7}"/>
              </a:ext>
            </a:extLst>
          </p:cNvPr>
          <p:cNvSpPr txBox="1"/>
          <p:nvPr/>
        </p:nvSpPr>
        <p:spPr>
          <a:xfrm>
            <a:off x="969502" y="1848515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</a:t>
            </a:r>
            <a:r>
              <a:rPr lang="en-US" altLang="zh-TW" sz="1400" dirty="0" err="1">
                <a:latin typeface="Consolas" panose="020B0609020204030204" pitchFamily="49" charset="0"/>
              </a:rPr>
              <a:t>rc</a:t>
            </a:r>
            <a:r>
              <a:rPr lang="en-US" altLang="zh-TW" sz="1400" dirty="0">
                <a:latin typeface="Consolas" panose="020B0609020204030204" pitchFamily="49" charset="0"/>
              </a:rPr>
              <a:t>/abnormal/get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D6FF134A-BBA9-A702-6108-EEB2A6A7EF68}"/>
              </a:ext>
            </a:extLst>
          </p:cNvPr>
          <p:cNvSpPr/>
          <p:nvPr/>
        </p:nvSpPr>
        <p:spPr>
          <a:xfrm>
            <a:off x="4278586" y="1725310"/>
            <a:ext cx="1120068" cy="2770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erpOrderNo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593AFBB2-F488-583C-1AB1-7884338EBEF8}"/>
              </a:ext>
            </a:extLst>
          </p:cNvPr>
          <p:cNvSpPr/>
          <p:nvPr/>
        </p:nvSpPr>
        <p:spPr>
          <a:xfrm>
            <a:off x="6202057" y="1725310"/>
            <a:ext cx="944069" cy="2770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opname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8487ACC5-8697-8EAF-F4E1-EC48C35D93AC}"/>
              </a:ext>
            </a:extLst>
          </p:cNvPr>
          <p:cNvSpPr txBox="1"/>
          <p:nvPr/>
        </p:nvSpPr>
        <p:spPr>
          <a:xfrm>
            <a:off x="4278586" y="2397770"/>
            <a:ext cx="1159003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TW"/>
            </a:defPPr>
            <a:lvl1pPr algn="ctr">
              <a:defRPr sz="12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zh-TW" dirty="0" err="1">
                <a:solidFill>
                  <a:schemeClr val="tx1"/>
                </a:solidFill>
              </a:rPr>
              <a:t>routingName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E1DB2714-2A6C-0407-85FB-6E2C6D0F057E}"/>
              </a:ext>
            </a:extLst>
          </p:cNvPr>
          <p:cNvSpPr txBox="1"/>
          <p:nvPr/>
        </p:nvSpPr>
        <p:spPr>
          <a:xfrm>
            <a:off x="6202057" y="2397769"/>
            <a:ext cx="1159003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TW"/>
            </a:defPPr>
            <a:lvl1pPr algn="ctr">
              <a:defRPr sz="12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zh-TW">
                <a:solidFill>
                  <a:schemeClr val="tx1"/>
                </a:solidFill>
              </a:rPr>
              <a:t>restname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A047B30A-6785-1ABD-5DD3-76BF5972ACB7}"/>
              </a:ext>
            </a:extLst>
          </p:cNvPr>
          <p:cNvSpPr txBox="1"/>
          <p:nvPr/>
        </p:nvSpPr>
        <p:spPr>
          <a:xfrm>
            <a:off x="4278586" y="3152001"/>
            <a:ext cx="1159003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TW"/>
            </a:defPPr>
            <a:lvl1pPr algn="ctr">
              <a:defRPr sz="12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zh-TW">
                <a:solidFill>
                  <a:schemeClr val="tx1"/>
                </a:solidFill>
              </a:rPr>
              <a:t>resname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0A325BCD-B28C-8831-CE7E-08D64071F575}"/>
              </a:ext>
            </a:extLst>
          </p:cNvPr>
          <p:cNvSpPr txBox="1"/>
          <p:nvPr/>
        </p:nvSpPr>
        <p:spPr>
          <a:xfrm>
            <a:off x="4278586" y="5179383"/>
            <a:ext cx="1159003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TW"/>
            </a:defPPr>
            <a:lvl1pPr algn="ctr">
              <a:defRPr sz="12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zh-TW" dirty="0">
                <a:solidFill>
                  <a:schemeClr val="tx1"/>
                </a:solidFill>
              </a:rPr>
              <a:t>remark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B85973D2-3BC8-AEA5-6949-D112FFF0FDAF}"/>
              </a:ext>
            </a:extLst>
          </p:cNvPr>
          <p:cNvSpPr txBox="1"/>
          <p:nvPr/>
        </p:nvSpPr>
        <p:spPr>
          <a:xfrm>
            <a:off x="969502" y="2998112"/>
            <a:ext cx="2360207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rc</a:t>
            </a:r>
            <a:r>
              <a:rPr lang="en-US" altLang="zh-TW" dirty="0"/>
              <a:t>/abnormal/close</a:t>
            </a: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19F3C502-E79B-7BBF-736D-5D9FA9A86CEC}"/>
              </a:ext>
            </a:extLst>
          </p:cNvPr>
          <p:cNvSpPr/>
          <p:nvPr/>
        </p:nvSpPr>
        <p:spPr>
          <a:xfrm>
            <a:off x="4183157" y="1541784"/>
            <a:ext cx="3875729" cy="426327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9919CD9F-6BA5-3E82-1B59-F874B6E2C8D9}"/>
              </a:ext>
            </a:extLst>
          </p:cNvPr>
          <p:cNvSpPr/>
          <p:nvPr/>
        </p:nvSpPr>
        <p:spPr>
          <a:xfrm flipV="1">
            <a:off x="6530109" y="5883564"/>
            <a:ext cx="1528777" cy="410331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7895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7B067ED1-F386-D291-FE14-34DC0D3E79E3}"/>
              </a:ext>
            </a:extLst>
          </p:cNvPr>
          <p:cNvSpPr txBox="1"/>
          <p:nvPr/>
        </p:nvSpPr>
        <p:spPr>
          <a:xfrm>
            <a:off x="2271829" y="1044951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>
                <a:latin typeface="Consolas" panose="020B0609020204030204" pitchFamily="49" charset="0"/>
              </a:rPr>
              <a:t>web/rc/abnormal/list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ABC67885-23CB-C34A-88AF-29FDD008FE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966" y="2244438"/>
            <a:ext cx="9598067" cy="3854050"/>
          </a:xfrm>
          <a:prstGeom prst="rect">
            <a:avLst/>
          </a:prstGeom>
        </p:spPr>
      </p:pic>
      <p:sp>
        <p:nvSpPr>
          <p:cNvPr id="15" name="矩形 14">
            <a:extLst>
              <a:ext uri="{FF2B5EF4-FFF2-40B4-BE49-F238E27FC236}">
                <a16:creationId xmlns:a16="http://schemas.microsoft.com/office/drawing/2014/main" id="{1ED3152B-A289-4831-8F4A-381D50DBAB34}"/>
              </a:ext>
            </a:extLst>
          </p:cNvPr>
          <p:cNvSpPr/>
          <p:nvPr/>
        </p:nvSpPr>
        <p:spPr>
          <a:xfrm>
            <a:off x="3098799" y="3385123"/>
            <a:ext cx="1533237" cy="5818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2454FAD1-F762-3356-0F2A-87AE61DDA727}"/>
              </a:ext>
            </a:extLst>
          </p:cNvPr>
          <p:cNvSpPr/>
          <p:nvPr/>
        </p:nvSpPr>
        <p:spPr>
          <a:xfrm>
            <a:off x="3511968" y="4844237"/>
            <a:ext cx="1120068" cy="10242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34C6764C-1388-5623-5220-62E64740D5B3}"/>
              </a:ext>
            </a:extLst>
          </p:cNvPr>
          <p:cNvSpPr/>
          <p:nvPr/>
        </p:nvSpPr>
        <p:spPr>
          <a:xfrm>
            <a:off x="1978731" y="4894204"/>
            <a:ext cx="1120068" cy="2770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erpOrderNo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A0EF2266-08A4-E6C7-4D27-BE1E3B9307D4}"/>
              </a:ext>
            </a:extLst>
          </p:cNvPr>
          <p:cNvSpPr/>
          <p:nvPr/>
        </p:nvSpPr>
        <p:spPr>
          <a:xfrm>
            <a:off x="4632036" y="4880116"/>
            <a:ext cx="944069" cy="2770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opname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5E1AB877-26D6-DC74-6D5A-2646E08926B2}"/>
              </a:ext>
            </a:extLst>
          </p:cNvPr>
          <p:cNvSpPr/>
          <p:nvPr/>
        </p:nvSpPr>
        <p:spPr>
          <a:xfrm>
            <a:off x="5752104" y="4880116"/>
            <a:ext cx="944069" cy="2770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opStrby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B36A7CC6-CB0D-3809-0109-DF309BD5BFCF}"/>
              </a:ext>
            </a:extLst>
          </p:cNvPr>
          <p:cNvSpPr/>
          <p:nvPr/>
        </p:nvSpPr>
        <p:spPr>
          <a:xfrm>
            <a:off x="7203500" y="4880115"/>
            <a:ext cx="944069" cy="2770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opStrDt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848C72F0-3346-B390-8ED7-71F404B54317}"/>
              </a:ext>
            </a:extLst>
          </p:cNvPr>
          <p:cNvSpPr/>
          <p:nvPr/>
        </p:nvSpPr>
        <p:spPr>
          <a:xfrm>
            <a:off x="8728787" y="4906757"/>
            <a:ext cx="944069" cy="2770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chemeClr val="tx1"/>
                </a:solidFill>
              </a:rPr>
              <a:t>remark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A2A73B60-68B6-2EB8-EC1D-EFDF2F71A8AD}"/>
              </a:ext>
            </a:extLst>
          </p:cNvPr>
          <p:cNvSpPr/>
          <p:nvPr/>
        </p:nvSpPr>
        <p:spPr>
          <a:xfrm>
            <a:off x="1279395" y="4284984"/>
            <a:ext cx="9598067" cy="1737125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4F9F9-2415-ED41-AE54-6730F3625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8ACD0F9-ABA7-9A4D-DA88-BF2F640A8727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處置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8F696E49-C029-3A54-D3D7-288FAA9CEC14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1389EB3A-103C-0AF2-3E37-CCBE249F14EF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FF733DFA-AA1D-F4A0-A84E-175EA151855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09E7807A-F993-6310-E623-226AC26DB472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BACA68D-8E54-BA34-4FCD-A99ACE1F9FDD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點下處置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073D2B17-7BFD-B8F2-E6AB-71F698FAA461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圖片 3">
            <a:extLst>
              <a:ext uri="{FF2B5EF4-FFF2-40B4-BE49-F238E27FC236}">
                <a16:creationId xmlns:a16="http://schemas.microsoft.com/office/drawing/2014/main" id="{4D6E62C1-7EFB-2CE3-549A-4AC967A83F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3112" y="1403926"/>
            <a:ext cx="3925775" cy="5346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222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rc</a:t>
            </a:r>
            <a:r>
              <a:rPr lang="en-US" altLang="zh-TW" sz="3200" b="1" dirty="0">
                <a:latin typeface="Consolas" panose="020B0609020204030204" pitchFamily="49" charset="0"/>
              </a:rPr>
              <a:t>/abnormal/list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049191"/>
              </p:ext>
            </p:extLst>
          </p:nvPr>
        </p:nvGraphicFramePr>
        <p:xfrm>
          <a:off x="0" y="2751477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orderNo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string?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string?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AbnormalData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AbnormalData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rcabnid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erpOrderNo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opStrDt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opStrBy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BA3F7-CC33-19F0-EFC9-348D531CF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1F44F7B-DA49-0671-43AA-30E323D782B1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rc</a:t>
            </a:r>
            <a:r>
              <a:rPr lang="en-US" altLang="zh-TW" sz="3200" b="1" dirty="0">
                <a:latin typeface="Consolas" panose="020B0609020204030204" pitchFamily="49" charset="0"/>
              </a:rPr>
              <a:t>/abnormal/get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8D5D631-E44A-6AB9-93E8-05AD151AB3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678264"/>
              </p:ext>
            </p:extLst>
          </p:nvPr>
        </p:nvGraphicFramePr>
        <p:xfrm>
          <a:off x="0" y="2751477"/>
          <a:ext cx="12192002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94392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06400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rcabnid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long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AbnormalData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rcabnid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erpOrderNo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opStrDt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opStrBy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routingName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int resid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restname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642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578FC-4B96-D5EC-402E-8DE001EF1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A453233-FBDE-34D4-87C7-1DB65EAD448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rc</a:t>
            </a:r>
            <a:r>
              <a:rPr lang="en-US" altLang="zh-TW" sz="3200" b="1" dirty="0">
                <a:latin typeface="Consolas" panose="020B0609020204030204" pitchFamily="49" charset="0"/>
              </a:rPr>
              <a:t>/abnormal/close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318FDA5-1061-5CBC-F8D3-A06B619DF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726147"/>
              </p:ext>
            </p:extLst>
          </p:nvPr>
        </p:nvGraphicFramePr>
        <p:xfrm>
          <a:off x="0" y="2751477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AbnormalClose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rcabnid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is_scarp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remarkAction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AbnormalData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AbnormalData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rcabnid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erpOrderNo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opStrDt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opStrBy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594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288</Words>
  <Application>Microsoft Office PowerPoint</Application>
  <PresentationFormat>寬螢幕</PresentationFormat>
  <Paragraphs>102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34</cp:revision>
  <dcterms:created xsi:type="dcterms:W3CDTF">2026-04-27T07:53:38Z</dcterms:created>
  <dcterms:modified xsi:type="dcterms:W3CDTF">2026-06-01T05:58:53Z</dcterms:modified>
</cp:coreProperties>
</file>