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92" r:id="rId4"/>
    <p:sldId id="283" r:id="rId5"/>
    <p:sldId id="284" r:id="rId6"/>
    <p:sldId id="300" r:id="rId7"/>
    <p:sldId id="280" r:id="rId8"/>
    <p:sldId id="285" r:id="rId9"/>
    <p:sldId id="286" r:id="rId10"/>
    <p:sldId id="287" r:id="rId11"/>
    <p:sldId id="298" r:id="rId12"/>
    <p:sldId id="295" r:id="rId13"/>
    <p:sldId id="272" r:id="rId14"/>
    <p:sldId id="293" r:id="rId15"/>
    <p:sldId id="294" r:id="rId16"/>
    <p:sldId id="297" r:id="rId17"/>
    <p:sldId id="296" r:id="rId18"/>
    <p:sldId id="288" r:id="rId19"/>
    <p:sldId id="289" r:id="rId20"/>
    <p:sldId id="291" r:id="rId21"/>
    <p:sldId id="299" r:id="rId2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B7ADEB3-1D23-6BCD-256D-825AE6658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810119"/>
              </p:ext>
            </p:extLst>
          </p:nvPr>
        </p:nvGraphicFramePr>
        <p:xfrm>
          <a:off x="341746" y="304029"/>
          <a:ext cx="11092872" cy="1259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表單項目管理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2026/05/29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P16</a:t>
                      </a:r>
                      <a:r>
                        <a:rPr lang="zh-TW" altLang="en-US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sheet/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ver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/get response class change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P6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補上條件卡控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2313961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D93AD9A3-1893-9EC7-612A-B3DE2F9ABBC1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673CA58-F226-6618-B2E5-AD2F9D336C4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086EB526-9F8A-CC6D-8FC6-9B2F0DBE83E0}"/>
              </a:ext>
            </a:extLst>
          </p:cNvPr>
          <p:cNvCxnSpPr>
            <a:stCxn id="12" idx="2"/>
            <a:endCxn id="13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F242497-87C3-B3FC-DAA1-207F51B662E6}"/>
              </a:ext>
            </a:extLst>
          </p:cNvPr>
          <p:cNvSpPr txBox="1"/>
          <p:nvPr/>
        </p:nvSpPr>
        <p:spPr>
          <a:xfrm>
            <a:off x="5638405" y="636930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移至後方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97E5988-76EA-0A44-63F3-C051E0F23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E2837-4383-CDD8-6240-5420BB096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863FE231-40F9-F2FB-78C5-95DF5C4CBFA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點下啟用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D256B433-1809-5AAD-2870-15116E2A190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6C5BB8A-B68F-6220-86F5-E8834EA3A9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C336FFA-8F4F-A6C2-7416-864DC9535014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2AAE1F53-857F-5E8E-3169-AD6C103AABA1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8A821CC1-0A1A-87D8-6BEA-18288DD1963C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web/sheet/active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C4C238C-18E4-E329-01AB-1ACEC082C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C3AB8F-ED19-7A1F-6FB5-9EDFC16206CA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5ECF572-912A-0F3D-35A4-506028C65D67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A225CBC3-1D46-85DD-9E0D-05DCF440C75B}"/>
              </a:ext>
            </a:extLst>
          </p:cNvPr>
          <p:cNvCxnSpPr>
            <a:stCxn id="3" idx="2"/>
            <a:endCxn id="7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39415C78-ACB2-67C7-F041-189A72F44286}"/>
              </a:ext>
            </a:extLst>
          </p:cNvPr>
          <p:cNvSpPr/>
          <p:nvPr/>
        </p:nvSpPr>
        <p:spPr>
          <a:xfrm>
            <a:off x="2909453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sheetno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F07EB0E-6773-B5C1-1C21-FDA2A63398AB}"/>
              </a:ext>
            </a:extLst>
          </p:cNvPr>
          <p:cNvSpPr/>
          <p:nvPr/>
        </p:nvSpPr>
        <p:spPr>
          <a:xfrm>
            <a:off x="3823853" y="3394363"/>
            <a:ext cx="1051501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sheetname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D642B55-DB67-AEE9-7EEE-0D7960BF5879}"/>
              </a:ext>
            </a:extLst>
          </p:cNvPr>
          <p:cNvSpPr/>
          <p:nvPr/>
        </p:nvSpPr>
        <p:spPr>
          <a:xfrm>
            <a:off x="5066145" y="3394363"/>
            <a:ext cx="95134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cshtname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EBFB66C-8CE2-DEDB-2FFA-A1E7B9008368}"/>
              </a:ext>
            </a:extLst>
          </p:cNvPr>
          <p:cNvSpPr/>
          <p:nvPr/>
        </p:nvSpPr>
        <p:spPr>
          <a:xfrm>
            <a:off x="5938982" y="3674918"/>
            <a:ext cx="646545" cy="1675243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DB59BE-FB4F-F9E0-A4BD-9DF1992E9049}"/>
              </a:ext>
            </a:extLst>
          </p:cNvPr>
          <p:cNvSpPr/>
          <p:nvPr/>
        </p:nvSpPr>
        <p:spPr>
          <a:xfrm>
            <a:off x="6601256" y="3394363"/>
            <a:ext cx="49039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ver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2DABA02-9F28-1EBE-E31A-492189899333}"/>
              </a:ext>
            </a:extLst>
          </p:cNvPr>
          <p:cNvSpPr/>
          <p:nvPr/>
        </p:nvSpPr>
        <p:spPr>
          <a:xfrm>
            <a:off x="7258336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is_active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2202A32-E25E-F93A-87B8-993229C926B1}"/>
              </a:ext>
            </a:extLst>
          </p:cNvPr>
          <p:cNvSpPr/>
          <p:nvPr/>
        </p:nvSpPr>
        <p:spPr>
          <a:xfrm>
            <a:off x="8109238" y="3394363"/>
            <a:ext cx="89174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EFFDFFA-3051-38C6-BAD6-4C2BAA760078}"/>
              </a:ext>
            </a:extLst>
          </p:cNvPr>
          <p:cNvSpPr/>
          <p:nvPr/>
        </p:nvSpPr>
        <p:spPr>
          <a:xfrm>
            <a:off x="9104164" y="3394363"/>
            <a:ext cx="91440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28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607E5-946E-D948-0362-88B0B4EF1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BA3D8D-A262-0A82-2C5A-8686E0103CF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/sheet/type/list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3ABF513-F3F8-2008-2484-D6C757A83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48495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545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50077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466A9-D65F-58C2-3776-01F085BA2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4CFA5B3-9ADC-7355-D527-1BC89ECAD6E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E7FBDD-C9A3-992E-FCE7-FCECA0D48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1763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215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C893A-7D74-3CD8-44B0-D146AEE22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89DEC38-E4B3-B41D-38DE-1BE325A0416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/operator/list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FF9C66-D8E7-1BFB-FF9D-C5C138AB9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95498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bool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Operator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des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787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895A7-FD14-17DA-F938-0E3D9BF3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B3820D-E919-F294-EB42-FE5D738FC1D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</a:t>
            </a:r>
            <a:r>
              <a:rPr lang="en-US" altLang="zh-TW" sz="3200" b="1" dirty="0" err="1">
                <a:latin typeface="Consolas" panose="020B0609020204030204" pitchFamily="49" charset="0"/>
              </a:rPr>
              <a:t>ver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C425FA0-A37C-6368-5652-3C14463D8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646598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string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String [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230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65EDE-77DC-0306-2116-238EAD730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55E2A04-A822-6556-B08D-3E62F773A25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FF72C34-AD6F-C17C-E489-2A5BA05E9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7097"/>
              </p:ext>
            </p:extLst>
          </p:nvPr>
        </p:nvGraphicFramePr>
        <p:xfrm>
          <a:off x="0" y="2751477"/>
          <a:ext cx="1219200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32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774"/>
              </p:ext>
            </p:extLst>
          </p:nvPr>
        </p:nvGraphicFramePr>
        <p:xfrm>
          <a:off x="-2" y="1680058"/>
          <a:ext cx="1219200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DataSet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83485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C097ABE-9C60-53F5-B975-2BA1027A7DBE}"/>
              </a:ext>
            </a:extLst>
          </p:cNvPr>
          <p:cNvSpPr/>
          <p:nvPr/>
        </p:nvSpPr>
        <p:spPr>
          <a:xfrm>
            <a:off x="3748087" y="4873984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1D22AFE-23AF-ABA4-DE36-5A3B61C41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4" y="1224826"/>
            <a:ext cx="6666109" cy="4953289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C54E2BA8-96DC-F5D2-7AC0-43217021F429}"/>
              </a:ext>
            </a:extLst>
          </p:cNvPr>
          <p:cNvSpPr txBox="1"/>
          <p:nvPr/>
        </p:nvSpPr>
        <p:spPr>
          <a:xfrm>
            <a:off x="229033" y="2846266"/>
            <a:ext cx="2089295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/sheet/type/list</a:t>
            </a:r>
            <a:endParaRPr lang="zh-TW" altLang="en-US" sz="12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24939D3-8A0F-DBD8-471D-EF26267F0504}"/>
              </a:ext>
            </a:extLst>
          </p:cNvPr>
          <p:cNvSpPr/>
          <p:nvPr/>
        </p:nvSpPr>
        <p:spPr>
          <a:xfrm>
            <a:off x="2833686" y="2846265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5B1926-E690-FA0A-2C85-278E42B7884B}"/>
              </a:ext>
            </a:extLst>
          </p:cNvPr>
          <p:cNvSpPr/>
          <p:nvPr/>
        </p:nvSpPr>
        <p:spPr>
          <a:xfrm flipV="1">
            <a:off x="6166743" y="2592205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9FBC09E-8E66-41CD-3F1E-C3454233B0D8}"/>
              </a:ext>
            </a:extLst>
          </p:cNvPr>
          <p:cNvSpPr/>
          <p:nvPr/>
        </p:nvSpPr>
        <p:spPr>
          <a:xfrm flipV="1">
            <a:off x="6687128" y="4385160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CCFE1ED-5403-4BA6-5CF9-84DFABF4F1CF}"/>
              </a:ext>
            </a:extLst>
          </p:cNvPr>
          <p:cNvSpPr/>
          <p:nvPr/>
        </p:nvSpPr>
        <p:spPr>
          <a:xfrm>
            <a:off x="6687127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B28D805-25F3-522A-3365-2B4B0ED5EFF0}"/>
              </a:ext>
            </a:extLst>
          </p:cNvPr>
          <p:cNvSpPr/>
          <p:nvPr/>
        </p:nvSpPr>
        <p:spPr>
          <a:xfrm>
            <a:off x="7806603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F8BBE4A-584B-E54B-024A-34D099D37024}"/>
              </a:ext>
            </a:extLst>
          </p:cNvPr>
          <p:cNvSpPr/>
          <p:nvPr/>
        </p:nvSpPr>
        <p:spPr>
          <a:xfrm>
            <a:off x="8926079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F11458-9B45-AF7E-F4FA-3AB078BF89E5}"/>
              </a:ext>
            </a:extLst>
          </p:cNvPr>
          <p:cNvSpPr/>
          <p:nvPr/>
        </p:nvSpPr>
        <p:spPr>
          <a:xfrm>
            <a:off x="10045555" y="4385159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3289BBF-CE27-86B0-E281-1894E4771398}"/>
              </a:ext>
            </a:extLst>
          </p:cNvPr>
          <p:cNvSpPr txBox="1"/>
          <p:nvPr/>
        </p:nvSpPr>
        <p:spPr>
          <a:xfrm>
            <a:off x="229033" y="3813271"/>
            <a:ext cx="2467985" cy="4616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27E48B5-B8C4-5A8F-E045-9FCEE8345CDD}"/>
              </a:ext>
            </a:extLst>
          </p:cNvPr>
          <p:cNvSpPr/>
          <p:nvPr/>
        </p:nvSpPr>
        <p:spPr>
          <a:xfrm>
            <a:off x="2595848" y="2541559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31E13D3-9828-955F-CB1C-EE30B1765401}"/>
              </a:ext>
            </a:extLst>
          </p:cNvPr>
          <p:cNvSpPr/>
          <p:nvPr/>
        </p:nvSpPr>
        <p:spPr>
          <a:xfrm>
            <a:off x="7267285" y="2030961"/>
            <a:ext cx="2091029" cy="44187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15395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EC4B-F901-9CD5-6683-5D99DC634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918E5E6-387B-02AF-2F56-5BD4A8995E1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web/sheet/active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17D743C-3916-FD2E-1824-D1A14624C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068268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class Active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441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90E5-22C0-D50E-D14D-7516D011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EE731D4-A017-AAB2-A0B3-A2CBD12E9DC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D9E9D7E-E026-FC95-A80F-FB4084350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867" y="1395118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0CBDD12-2CE2-6AF5-A041-3BC80D88461C}"/>
              </a:ext>
            </a:extLst>
          </p:cNvPr>
          <p:cNvSpPr/>
          <p:nvPr/>
        </p:nvSpPr>
        <p:spPr>
          <a:xfrm flipV="1">
            <a:off x="6828849" y="2856922"/>
            <a:ext cx="324384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1E70AA8-E765-C2FA-FE12-353F58DEFD44}"/>
              </a:ext>
            </a:extLst>
          </p:cNvPr>
          <p:cNvSpPr/>
          <p:nvPr/>
        </p:nvSpPr>
        <p:spPr>
          <a:xfrm flipV="1">
            <a:off x="7281432" y="4737667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3D1533-D098-CFE9-663D-601CB5C5023F}"/>
              </a:ext>
            </a:extLst>
          </p:cNvPr>
          <p:cNvSpPr/>
          <p:nvPr/>
        </p:nvSpPr>
        <p:spPr>
          <a:xfrm>
            <a:off x="7281431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1815FB7-5C90-B316-E30A-0C636D265466}"/>
              </a:ext>
            </a:extLst>
          </p:cNvPr>
          <p:cNvSpPr/>
          <p:nvPr/>
        </p:nvSpPr>
        <p:spPr>
          <a:xfrm>
            <a:off x="8400907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A6DE819-670D-F52D-477C-55B7B71F5713}"/>
              </a:ext>
            </a:extLst>
          </p:cNvPr>
          <p:cNvSpPr/>
          <p:nvPr/>
        </p:nvSpPr>
        <p:spPr>
          <a:xfrm>
            <a:off x="9520383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94EEEE9-5E16-EE0C-831D-3DC3151A566F}"/>
              </a:ext>
            </a:extLst>
          </p:cNvPr>
          <p:cNvSpPr/>
          <p:nvPr/>
        </p:nvSpPr>
        <p:spPr>
          <a:xfrm>
            <a:off x="10639859" y="4737666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BDDFFD-ABF4-DD1E-83BD-DE41B21C1D2A}"/>
              </a:ext>
            </a:extLst>
          </p:cNvPr>
          <p:cNvSpPr/>
          <p:nvPr/>
        </p:nvSpPr>
        <p:spPr>
          <a:xfrm>
            <a:off x="7281432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911328C-CD7F-9405-DCA8-73A2547BD253}"/>
              </a:ext>
            </a:extLst>
          </p:cNvPr>
          <p:cNvSpPr/>
          <p:nvPr/>
        </p:nvSpPr>
        <p:spPr>
          <a:xfrm>
            <a:off x="8400907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F0156F7-25D0-C0A9-45C4-B58305F689EF}"/>
              </a:ext>
            </a:extLst>
          </p:cNvPr>
          <p:cNvSpPr/>
          <p:nvPr/>
        </p:nvSpPr>
        <p:spPr>
          <a:xfrm>
            <a:off x="9522261" y="5172495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CC38A86-D7B4-9131-7EB4-673BC06BF512}"/>
              </a:ext>
            </a:extLst>
          </p:cNvPr>
          <p:cNvSpPr/>
          <p:nvPr/>
        </p:nvSpPr>
        <p:spPr>
          <a:xfrm>
            <a:off x="10639859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id="{D2115FC6-1A42-E2B6-32DA-6CF7A311FAEC}"/>
              </a:ext>
            </a:extLst>
          </p:cNvPr>
          <p:cNvSpPr/>
          <p:nvPr/>
        </p:nvSpPr>
        <p:spPr>
          <a:xfrm rot="10800000">
            <a:off x="11440682" y="5219428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CAB72BC-9244-8F98-C0D9-732495B1FD9D}"/>
              </a:ext>
            </a:extLst>
          </p:cNvPr>
          <p:cNvSpPr txBox="1"/>
          <p:nvPr/>
        </p:nvSpPr>
        <p:spPr>
          <a:xfrm>
            <a:off x="51593" y="4292199"/>
            <a:ext cx="2024640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web/item/option/list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DA3CF8E-E7BF-B238-5EEB-7ADD2EBAC3DC}"/>
              </a:ext>
            </a:extLst>
          </p:cNvPr>
          <p:cNvSpPr/>
          <p:nvPr/>
        </p:nvSpPr>
        <p:spPr>
          <a:xfrm>
            <a:off x="4066236" y="5054593"/>
            <a:ext cx="2095721" cy="5149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04502F9-9B80-7F1D-EFB7-A7CF1246ADDA}"/>
              </a:ext>
            </a:extLst>
          </p:cNvPr>
          <p:cNvSpPr txBox="1"/>
          <p:nvPr/>
        </p:nvSpPr>
        <p:spPr>
          <a:xfrm>
            <a:off x="51593" y="5346023"/>
            <a:ext cx="2024640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web/IoT/option/list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4260857-0C80-1E0E-7BF8-394C27609B61}"/>
              </a:ext>
            </a:extLst>
          </p:cNvPr>
          <p:cNvSpPr/>
          <p:nvPr/>
        </p:nvSpPr>
        <p:spPr>
          <a:xfrm>
            <a:off x="10603378" y="5014665"/>
            <a:ext cx="1155956" cy="51493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E3E8E4D-079C-4335-37FC-BA7DCD4152C9}"/>
              </a:ext>
            </a:extLst>
          </p:cNvPr>
          <p:cNvSpPr txBox="1"/>
          <p:nvPr/>
        </p:nvSpPr>
        <p:spPr>
          <a:xfrm>
            <a:off x="51593" y="4811557"/>
            <a:ext cx="2024640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/operator/list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F27C46D-77CF-6DE7-5F9B-873572ED52AD}"/>
              </a:ext>
            </a:extLst>
          </p:cNvPr>
          <p:cNvSpPr/>
          <p:nvPr/>
        </p:nvSpPr>
        <p:spPr>
          <a:xfrm flipH="1">
            <a:off x="6274666" y="5054593"/>
            <a:ext cx="900549" cy="51493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D62DD70-7EB9-1F9C-5093-4DC85964F720}"/>
              </a:ext>
            </a:extLst>
          </p:cNvPr>
          <p:cNvSpPr txBox="1"/>
          <p:nvPr/>
        </p:nvSpPr>
        <p:spPr>
          <a:xfrm>
            <a:off x="2219871" y="4551878"/>
            <a:ext cx="10829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給</a:t>
            </a:r>
            <a:r>
              <a:rPr lang="en-US" altLang="zh-TW" sz="1200" dirty="0" err="1"/>
              <a:t>isMeasure</a:t>
            </a:r>
            <a:r>
              <a:rPr lang="zh-TW" altLang="en-US" sz="1200" dirty="0"/>
              <a:t> </a:t>
            </a:r>
          </a:p>
        </p:txBody>
      </p:sp>
      <p:cxnSp>
        <p:nvCxnSpPr>
          <p:cNvPr id="30" name="接點: 肘形 29">
            <a:extLst>
              <a:ext uri="{FF2B5EF4-FFF2-40B4-BE49-F238E27FC236}">
                <a16:creationId xmlns:a16="http://schemas.microsoft.com/office/drawing/2014/main" id="{359224EA-3817-4BBF-BF4A-AB5AA3DDE17F}"/>
              </a:ext>
            </a:extLst>
          </p:cNvPr>
          <p:cNvCxnSpPr>
            <a:stCxn id="17" idx="3"/>
            <a:endCxn id="23" idx="3"/>
          </p:cNvCxnSpPr>
          <p:nvPr/>
        </p:nvCxnSpPr>
        <p:spPr>
          <a:xfrm>
            <a:off x="2076233" y="4430699"/>
            <a:ext cx="12700" cy="519358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D5701A4A-04B9-6D40-CCDC-DD36AA2F0D73}"/>
              </a:ext>
            </a:extLst>
          </p:cNvPr>
          <p:cNvSpPr/>
          <p:nvPr/>
        </p:nvSpPr>
        <p:spPr>
          <a:xfrm>
            <a:off x="3159265" y="2819255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375029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複製表單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ED1689F-B151-140F-A9A0-AFED72669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67761708-8E4B-F298-C142-9C2F7827DBBB}"/>
              </a:ext>
            </a:extLst>
          </p:cNvPr>
          <p:cNvSpPr txBox="1"/>
          <p:nvPr/>
        </p:nvSpPr>
        <p:spPr>
          <a:xfrm>
            <a:off x="101601" y="3059668"/>
            <a:ext cx="1431636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web/sheet/get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FFCA148-593A-D18F-30AD-7B8407B2BBDB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EC3D231-E627-AC34-99A3-97DE2F7E18C3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A8CAC4-0AAE-9361-4BCF-1FD931111615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BEB1A1E-77FC-B7D4-F60E-E0547DAB8EEE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B0D86FB-C42E-2A2D-9AF3-ED6A5DABBEE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AAAABF6-4D0D-8BD6-00A5-8F3AAD471D2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A9E9451-AD48-C93C-0BF0-9B2AC1CE3B4A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6D64EE9-6140-A67A-B1FE-D973D1BBEE6E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7EC4CA4-182C-019F-AA7C-6AC3E4DC1C98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CA2D80-915A-E27C-6E08-319372FF0236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等腰三角形 15">
            <a:extLst>
              <a:ext uri="{FF2B5EF4-FFF2-40B4-BE49-F238E27FC236}">
                <a16:creationId xmlns:a16="http://schemas.microsoft.com/office/drawing/2014/main" id="{65014E6C-7949-BD6F-66EA-8152E48CD2F3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6569BEF-1847-6902-27F3-0F47FCDB56F3}"/>
              </a:ext>
            </a:extLst>
          </p:cNvPr>
          <p:cNvSpPr txBox="1"/>
          <p:nvPr/>
        </p:nvSpPr>
        <p:spPr>
          <a:xfrm>
            <a:off x="101601" y="3976268"/>
            <a:ext cx="2467985" cy="46166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547BFC4-7C94-BF2C-20BD-FE557652A664}"/>
              </a:ext>
            </a:extLst>
          </p:cNvPr>
          <p:cNvSpPr/>
          <p:nvPr/>
        </p:nvSpPr>
        <p:spPr>
          <a:xfrm>
            <a:off x="7287057" y="2342589"/>
            <a:ext cx="2091029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B17CAA6-D564-D871-9648-ADB6FE78F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8B0CE0B9-FB00-F20D-2935-75320CA2B8E6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最大值 最小值 預設值 條件限制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EA911C8-FF4D-B064-A64D-0D4C2C91F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30637"/>
              </p:ext>
            </p:extLst>
          </p:nvPr>
        </p:nvGraphicFramePr>
        <p:xfrm>
          <a:off x="3244562" y="2218890"/>
          <a:ext cx="5702875" cy="242022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140575">
                  <a:extLst>
                    <a:ext uri="{9D8B030D-6E8A-4147-A177-3AD203B41FA5}">
                      <a16:colId xmlns:a16="http://schemas.microsoft.com/office/drawing/2014/main" val="3723277677"/>
                    </a:ext>
                  </a:extLst>
                </a:gridCol>
                <a:gridCol w="1140575">
                  <a:extLst>
                    <a:ext uri="{9D8B030D-6E8A-4147-A177-3AD203B41FA5}">
                      <a16:colId xmlns:a16="http://schemas.microsoft.com/office/drawing/2014/main" val="1767997810"/>
                    </a:ext>
                  </a:extLst>
                </a:gridCol>
                <a:gridCol w="1140575">
                  <a:extLst>
                    <a:ext uri="{9D8B030D-6E8A-4147-A177-3AD203B41FA5}">
                      <a16:colId xmlns:a16="http://schemas.microsoft.com/office/drawing/2014/main" val="2633474753"/>
                    </a:ext>
                  </a:extLst>
                </a:gridCol>
                <a:gridCol w="1140575">
                  <a:extLst>
                    <a:ext uri="{9D8B030D-6E8A-4147-A177-3AD203B41FA5}">
                      <a16:colId xmlns:a16="http://schemas.microsoft.com/office/drawing/2014/main" val="3147749808"/>
                    </a:ext>
                  </a:extLst>
                </a:gridCol>
                <a:gridCol w="1140575">
                  <a:extLst>
                    <a:ext uri="{9D8B030D-6E8A-4147-A177-3AD203B41FA5}">
                      <a16:colId xmlns:a16="http://schemas.microsoft.com/office/drawing/2014/main" val="2643379699"/>
                    </a:ext>
                  </a:extLst>
                </a:gridCol>
              </a:tblGrid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optid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條件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預設值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最小值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最大值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742159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1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&gt;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8713850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2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&gt;=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4061866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3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&lt;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6380678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4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&lt;=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6120299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5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==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5311873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6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!=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3150994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7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Between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0044426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8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AlwaysPass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316247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100" u="none" strike="noStrike">
                          <a:effectLst/>
                        </a:rPr>
                        <a:t>9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Boolean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680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64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7AE2D55-2709-2E38-A520-149968CF1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39BE330C-A62D-7634-E2C8-69EFFD80299C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11F46AD-C51E-32EE-46DF-2C88ACC0A61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A6B65CAD-DE53-B500-6810-76E819FA30E4}"/>
              </a:ext>
            </a:extLst>
          </p:cNvPr>
          <p:cNvCxnSpPr>
            <a:stCxn id="3" idx="2"/>
            <a:endCxn id="7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5802F0E1-F96C-6EE7-CA55-66C330C45D8B}"/>
              </a:ext>
            </a:extLst>
          </p:cNvPr>
          <p:cNvSpPr/>
          <p:nvPr/>
        </p:nvSpPr>
        <p:spPr>
          <a:xfrm>
            <a:off x="2909453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sheetno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F028919-2910-EEFB-8C69-52F46F3AE639}"/>
              </a:ext>
            </a:extLst>
          </p:cNvPr>
          <p:cNvSpPr/>
          <p:nvPr/>
        </p:nvSpPr>
        <p:spPr>
          <a:xfrm>
            <a:off x="3823853" y="3394363"/>
            <a:ext cx="1051501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sheetname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62BE773-EA65-40C7-8E25-DCD04A471D84}"/>
              </a:ext>
            </a:extLst>
          </p:cNvPr>
          <p:cNvSpPr/>
          <p:nvPr/>
        </p:nvSpPr>
        <p:spPr>
          <a:xfrm>
            <a:off x="5066145" y="3394363"/>
            <a:ext cx="95134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cshtname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CDB701C-F3E8-9458-D81E-BBFD46F677D9}"/>
              </a:ext>
            </a:extLst>
          </p:cNvPr>
          <p:cNvSpPr/>
          <p:nvPr/>
        </p:nvSpPr>
        <p:spPr>
          <a:xfrm>
            <a:off x="5938982" y="3674918"/>
            <a:ext cx="646545" cy="1675243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FE13487-CDBC-C886-D919-FB3D5979D9AC}"/>
              </a:ext>
            </a:extLst>
          </p:cNvPr>
          <p:cNvSpPr/>
          <p:nvPr/>
        </p:nvSpPr>
        <p:spPr>
          <a:xfrm>
            <a:off x="6601256" y="3394363"/>
            <a:ext cx="49039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ver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A160158-DAD8-9B04-3FA2-48640B53F450}"/>
              </a:ext>
            </a:extLst>
          </p:cNvPr>
          <p:cNvSpPr/>
          <p:nvPr/>
        </p:nvSpPr>
        <p:spPr>
          <a:xfrm>
            <a:off x="7258336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is_active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DDB13C5-97D8-3C8A-97CB-5B1AD537A5D1}"/>
              </a:ext>
            </a:extLst>
          </p:cNvPr>
          <p:cNvSpPr/>
          <p:nvPr/>
        </p:nvSpPr>
        <p:spPr>
          <a:xfrm>
            <a:off x="8109238" y="3394363"/>
            <a:ext cx="89174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56FB4AC-5460-8FAF-B209-DE52727E01C6}"/>
              </a:ext>
            </a:extLst>
          </p:cNvPr>
          <p:cNvSpPr/>
          <p:nvPr/>
        </p:nvSpPr>
        <p:spPr>
          <a:xfrm>
            <a:off x="9104164" y="3394363"/>
            <a:ext cx="91440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2356286-FA40-0341-2CBE-C9C869C642C4}"/>
              </a:ext>
            </a:extLst>
          </p:cNvPr>
          <p:cNvSpPr/>
          <p:nvPr/>
        </p:nvSpPr>
        <p:spPr>
          <a:xfrm>
            <a:off x="3748088" y="5387612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1EB1270-DB9B-32D8-7ED9-CCCDAE8D6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5" y="1738454"/>
            <a:ext cx="6666109" cy="495328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84C91ED-71EF-16A8-F48B-42717F108400}"/>
              </a:ext>
            </a:extLst>
          </p:cNvPr>
          <p:cNvSpPr/>
          <p:nvPr/>
        </p:nvSpPr>
        <p:spPr>
          <a:xfrm>
            <a:off x="2833687" y="3359893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503189D-9701-ABBA-F524-5745DED621A7}"/>
              </a:ext>
            </a:extLst>
          </p:cNvPr>
          <p:cNvSpPr/>
          <p:nvPr/>
        </p:nvSpPr>
        <p:spPr>
          <a:xfrm flipV="1">
            <a:off x="6166744" y="3105833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0F3591B-5D34-DBA7-5DC3-99150FC7F548}"/>
              </a:ext>
            </a:extLst>
          </p:cNvPr>
          <p:cNvSpPr/>
          <p:nvPr/>
        </p:nvSpPr>
        <p:spPr>
          <a:xfrm flipV="1">
            <a:off x="6687129" y="4898788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A22EB08-E4B9-C4D6-94E5-21930CCF737E}"/>
              </a:ext>
            </a:extLst>
          </p:cNvPr>
          <p:cNvSpPr/>
          <p:nvPr/>
        </p:nvSpPr>
        <p:spPr>
          <a:xfrm>
            <a:off x="6687128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02A5D57-D7A5-443C-9766-DC334D870A17}"/>
              </a:ext>
            </a:extLst>
          </p:cNvPr>
          <p:cNvSpPr/>
          <p:nvPr/>
        </p:nvSpPr>
        <p:spPr>
          <a:xfrm>
            <a:off x="7806604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315C023-3678-1A79-954C-64322AF50D88}"/>
              </a:ext>
            </a:extLst>
          </p:cNvPr>
          <p:cNvSpPr/>
          <p:nvPr/>
        </p:nvSpPr>
        <p:spPr>
          <a:xfrm>
            <a:off x="8926080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97C72DB-EC48-8D97-13BA-86D4DCE4840C}"/>
              </a:ext>
            </a:extLst>
          </p:cNvPr>
          <p:cNvSpPr/>
          <p:nvPr/>
        </p:nvSpPr>
        <p:spPr>
          <a:xfrm>
            <a:off x="10045556" y="489878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10B3EDD-FDF2-ADCE-9909-055741FEE411}"/>
              </a:ext>
            </a:extLst>
          </p:cNvPr>
          <p:cNvSpPr/>
          <p:nvPr/>
        </p:nvSpPr>
        <p:spPr>
          <a:xfrm>
            <a:off x="2595849" y="3055187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複製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點下複製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D22026B-D0DA-024A-CC23-A2416BC6B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E5B7D1E-A97F-3AC2-3A38-B18E2D465280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ABCB4DA-478E-78E6-0CE4-BE1F63A84CA7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64BE61D-BEDE-63DA-77F4-E3CD381ECBF7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4B37656-DEF4-437C-2C38-63C20D0918F3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6C20DA-E5F1-1F74-9FA5-BCDE1A9F9A6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BBB01FA-EEF1-336D-3F1A-94D536A21FC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AD41C07-33E7-ECD3-A0E0-1D8DD752CBE5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56E4FE1-D4AF-5EBC-A33D-089EDA1CD8FF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6BBECD1-52C7-948B-8BF3-272A597E78A9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102A77-17C4-F23F-4843-58B7FE52E29D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等腰三角形 20">
            <a:extLst>
              <a:ext uri="{FF2B5EF4-FFF2-40B4-BE49-F238E27FC236}">
                <a16:creationId xmlns:a16="http://schemas.microsoft.com/office/drawing/2014/main" id="{95C43E0E-CC82-6102-96B6-BFCBC9CB72CF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956</Words>
  <Application>Microsoft Office PowerPoint</Application>
  <PresentationFormat>寬螢幕</PresentationFormat>
  <Paragraphs>367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8" baseType="lpstr">
      <vt:lpstr>微軟正黑體</vt:lpstr>
      <vt:lpstr>新細明體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60</cp:revision>
  <dcterms:created xsi:type="dcterms:W3CDTF">2026-04-27T07:53:38Z</dcterms:created>
  <dcterms:modified xsi:type="dcterms:W3CDTF">2026-05-29T08:50:10Z</dcterms:modified>
</cp:coreProperties>
</file>