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80862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拿歷史工作內容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已結案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 重寫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1110535"/>
                  </a:ext>
                </a:extLst>
              </a:tr>
            </a:tbl>
          </a:graphicData>
        </a:graphic>
      </p:graphicFrame>
      <p:pic>
        <p:nvPicPr>
          <p:cNvPr id="2" name="圖片 1">
            <a:extLst>
              <a:ext uri="{FF2B5EF4-FFF2-40B4-BE49-F238E27FC236}">
                <a16:creationId xmlns:a16="http://schemas.microsoft.com/office/drawing/2014/main" id="{3E79CCFF-AD2E-F16D-7206-81E26BC479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0716" y="1717962"/>
            <a:ext cx="2530567" cy="51400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圖片 17">
            <a:extLst>
              <a:ext uri="{FF2B5EF4-FFF2-40B4-BE49-F238E27FC236}">
                <a16:creationId xmlns:a16="http://schemas.microsoft.com/office/drawing/2014/main" id="{E8996EE7-EF1F-5D83-C42B-E00AF76E36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6072" y="1311871"/>
            <a:ext cx="2530567" cy="514003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1733142" y="994859"/>
            <a:ext cx="2271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app/task/list/Voucher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096072" y="2373561"/>
            <a:ext cx="2437037" cy="396258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558552"/>
              </p:ext>
            </p:extLst>
          </p:nvPr>
        </p:nvGraphicFramePr>
        <p:xfrm>
          <a:off x="-2" y="3058160"/>
          <a:ext cx="12192002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604654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03273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BIGINT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Voucher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List&lt;string&gt;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FsList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app/task/order/complete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73</Words>
  <Application>Microsoft Office PowerPoint</Application>
  <PresentationFormat>寬螢幕</PresentationFormat>
  <Paragraphs>28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19</cp:revision>
  <dcterms:created xsi:type="dcterms:W3CDTF">2026-02-25T01:47:51Z</dcterms:created>
  <dcterms:modified xsi:type="dcterms:W3CDTF">2026-03-11T08:57:06Z</dcterms:modified>
</cp:coreProperties>
</file>