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5" r:id="rId2"/>
    <p:sldId id="296" r:id="rId3"/>
    <p:sldId id="290" r:id="rId4"/>
    <p:sldId id="297" r:id="rId5"/>
    <p:sldId id="298" r:id="rId6"/>
    <p:sldId id="299" r:id="rId7"/>
    <p:sldId id="300" r:id="rId8"/>
    <p:sldId id="301" r:id="rId9"/>
    <p:sldId id="305" r:id="rId10"/>
    <p:sldId id="303" r:id="rId11"/>
    <p:sldId id="302" r:id="rId12"/>
    <p:sldId id="306" r:id="rId13"/>
    <p:sldId id="307" r:id="rId14"/>
    <p:sldId id="308" r:id="rId15"/>
    <p:sldId id="309" r:id="rId16"/>
    <p:sldId id="311" r:id="rId17"/>
    <p:sldId id="312" r:id="rId18"/>
    <p:sldId id="314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入口" id="{5F730EB6-39CB-4CDB-8E24-A601D59EB576}">
          <p14:sldIdLst>
            <p14:sldId id="295"/>
            <p14:sldId id="296"/>
            <p14:sldId id="290"/>
          </p14:sldIdLst>
        </p14:section>
        <p14:section name="工單" id="{FB8800A6-F215-4F7D-84D5-DD8B21164C1C}">
          <p14:sldIdLst>
            <p14:sldId id="297"/>
            <p14:sldId id="298"/>
          </p14:sldIdLst>
        </p14:section>
        <p14:section name="刪除工單" id="{80E89C2F-43B7-4216-8565-0692D977F586}">
          <p14:sldIdLst>
            <p14:sldId id="299"/>
            <p14:sldId id="300"/>
          </p14:sldIdLst>
        </p14:section>
        <p14:section name="填寫原因(非其他)" id="{AA836B1F-CED0-4EE1-810B-B0827EFFF08A}">
          <p14:sldIdLst>
            <p14:sldId id="301"/>
            <p14:sldId id="305"/>
            <p14:sldId id="303"/>
            <p14:sldId id="302"/>
          </p14:sldIdLst>
        </p14:section>
        <p14:section name="填寫原因(其他)" id="{F361D754-B9D3-4B3C-8EAB-33569402025B}">
          <p14:sldIdLst>
            <p14:sldId id="306"/>
            <p14:sldId id="307"/>
            <p14:sldId id="308"/>
            <p14:sldId id="309"/>
          </p14:sldIdLst>
        </p14:section>
        <p14:section name="異常送出" id="{C6205E12-7792-4732-9DF6-9374D49B656A}">
          <p14:sldIdLst>
            <p14:sldId id="311"/>
            <p14:sldId id="312"/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942894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BTOX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所有異常流程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入口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A73922BC-A546-8B1E-99B6-31BF2E428A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493" y="1858435"/>
            <a:ext cx="2269720" cy="445923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5AAC02D5-9CC6-CB72-525C-EF0674C05F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466" y="1858435"/>
            <a:ext cx="2296979" cy="4459238"/>
          </a:xfrm>
          <a:prstGeom prst="rect">
            <a:avLst/>
          </a:prstGeom>
        </p:spPr>
      </p:pic>
      <p:sp>
        <p:nvSpPr>
          <p:cNvPr id="8" name="箭號: 向右 7">
            <a:extLst>
              <a:ext uri="{FF2B5EF4-FFF2-40B4-BE49-F238E27FC236}">
                <a16:creationId xmlns:a16="http://schemas.microsoft.com/office/drawing/2014/main" id="{70CB6D6C-472D-4FA9-99D2-520A66378CC6}"/>
              </a:ext>
            </a:extLst>
          </p:cNvPr>
          <p:cNvSpPr/>
          <p:nvPr/>
        </p:nvSpPr>
        <p:spPr>
          <a:xfrm>
            <a:off x="5757265" y="3845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F77C5-234A-78EE-CE50-0114789D2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DE1BAF3-3CD8-5FFF-AE81-66BB1789F62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app/reason/type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3F7E0C-D25B-0FD5-A12B-B1123422E8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946537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703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1A169-13BF-8AAE-1BAF-928312478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5119543-F576-A4DB-D82B-1931351CBEA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app/reason/list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7EBF87-04BB-4D04-4097-EC4396313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991403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BYTE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resid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305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3FBE7-CD44-5A25-ACAC-3F711A0F5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420E2B6-6D20-CD59-CB2A-C9DA7DE46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61198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BTOX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所有異常流程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填寫原因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8" name="箭號: 向右 7">
            <a:extLst>
              <a:ext uri="{FF2B5EF4-FFF2-40B4-BE49-F238E27FC236}">
                <a16:creationId xmlns:a16="http://schemas.microsoft.com/office/drawing/2014/main" id="{2F9422A9-9193-42CB-50C6-1929CF5B95A6}"/>
              </a:ext>
            </a:extLst>
          </p:cNvPr>
          <p:cNvSpPr/>
          <p:nvPr/>
        </p:nvSpPr>
        <p:spPr>
          <a:xfrm>
            <a:off x="3429701" y="3845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4796D51-4893-EED3-8500-E8542478A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52" y="1858435"/>
            <a:ext cx="2301103" cy="4459238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46C9AAB8-7A92-BB6A-84DB-1E2AB34A56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872" y="1858434"/>
            <a:ext cx="2259085" cy="445923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D0D471C-C7CE-D7B9-36D0-FB01B0C4C7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874" y="1858434"/>
            <a:ext cx="2341832" cy="4459238"/>
          </a:xfrm>
          <a:prstGeom prst="rect">
            <a:avLst/>
          </a:prstGeom>
        </p:spPr>
      </p:pic>
      <p:sp>
        <p:nvSpPr>
          <p:cNvPr id="10" name="箭號: 向右 9">
            <a:extLst>
              <a:ext uri="{FF2B5EF4-FFF2-40B4-BE49-F238E27FC236}">
                <a16:creationId xmlns:a16="http://schemas.microsoft.com/office/drawing/2014/main" id="{889FC1C1-3379-A7BE-69FF-8FF3C73A23D8}"/>
              </a:ext>
            </a:extLst>
          </p:cNvPr>
          <p:cNvSpPr/>
          <p:nvPr/>
        </p:nvSpPr>
        <p:spPr>
          <a:xfrm>
            <a:off x="7542720" y="38457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2A54BE7D-02E6-23D1-8F8E-A1F2CA69AECC}"/>
              </a:ext>
            </a:extLst>
          </p:cNvPr>
          <p:cNvSpPr/>
          <p:nvPr/>
        </p:nvSpPr>
        <p:spPr>
          <a:xfrm>
            <a:off x="5089236" y="2835563"/>
            <a:ext cx="1727200" cy="2881745"/>
          </a:xfrm>
          <a:prstGeom prst="roundRect">
            <a:avLst>
              <a:gd name="adj" fmla="val 554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D8F3D5FB-A76D-4333-1200-66FB00EF67DA}"/>
              </a:ext>
            </a:extLst>
          </p:cNvPr>
          <p:cNvSpPr/>
          <p:nvPr/>
        </p:nvSpPr>
        <p:spPr>
          <a:xfrm>
            <a:off x="5278069" y="2937164"/>
            <a:ext cx="1394690" cy="2882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ysClr val="windowText" lastClr="000000"/>
                </a:solidFill>
              </a:rPr>
              <a:t>其他</a:t>
            </a:r>
          </a:p>
        </p:txBody>
      </p:sp>
      <p:sp>
        <p:nvSpPr>
          <p:cNvPr id="13" name="等腰三角形 12">
            <a:extLst>
              <a:ext uri="{FF2B5EF4-FFF2-40B4-BE49-F238E27FC236}">
                <a16:creationId xmlns:a16="http://schemas.microsoft.com/office/drawing/2014/main" id="{C400BBE6-DC00-A5A0-D0ED-C0CE2F1BC561}"/>
              </a:ext>
            </a:extLst>
          </p:cNvPr>
          <p:cNvSpPr/>
          <p:nvPr/>
        </p:nvSpPr>
        <p:spPr>
          <a:xfrm rot="10800000">
            <a:off x="6354618" y="2988926"/>
            <a:ext cx="214282" cy="184727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196CB635-764D-0704-DA54-DA3EA4D2EEB5}"/>
              </a:ext>
            </a:extLst>
          </p:cNvPr>
          <p:cNvSpPr/>
          <p:nvPr/>
        </p:nvSpPr>
        <p:spPr>
          <a:xfrm>
            <a:off x="5181600" y="3327016"/>
            <a:ext cx="1530445" cy="8237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3A153859-5561-E361-5107-AA99CAE1C018}"/>
              </a:ext>
            </a:extLst>
          </p:cNvPr>
          <p:cNvSpPr/>
          <p:nvPr/>
        </p:nvSpPr>
        <p:spPr>
          <a:xfrm>
            <a:off x="5181600" y="4276435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確認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D418511C-6C9E-DFA7-0AD4-3BD477F8E24A}"/>
              </a:ext>
            </a:extLst>
          </p:cNvPr>
          <p:cNvSpPr/>
          <p:nvPr/>
        </p:nvSpPr>
        <p:spPr>
          <a:xfrm>
            <a:off x="6065500" y="4276435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取消</a:t>
            </a:r>
          </a:p>
        </p:txBody>
      </p:sp>
    </p:spTree>
    <p:extLst>
      <p:ext uri="{BB962C8B-B14F-4D97-AF65-F5344CB8AC3E}">
        <p14:creationId xmlns:p14="http://schemas.microsoft.com/office/powerpoint/2010/main" val="14405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86017-B40E-E3A4-6CFC-2580D4BC4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9DD31BE7-9374-CD51-8C93-2D317DE8D969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02B21352-7941-989A-8414-DE1D08A8BAF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2350D33E-F061-1C1C-E9BB-FF6D66E3B139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平行四邊形 20">
            <a:extLst>
              <a:ext uri="{FF2B5EF4-FFF2-40B4-BE49-F238E27FC236}">
                <a16:creationId xmlns:a16="http://schemas.microsoft.com/office/drawing/2014/main" id="{AD3E40F6-263E-2102-0C66-5ACE45E67160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28182682-EB61-9A77-83CE-15A95EB53792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12438B3E-F1C3-9F47-4C95-70AED9464387}"/>
              </a:ext>
            </a:extLst>
          </p:cNvPr>
          <p:cNvSpPr txBox="1"/>
          <p:nvPr/>
        </p:nvSpPr>
        <p:spPr>
          <a:xfrm>
            <a:off x="2271830" y="1044951"/>
            <a:ext cx="200460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app/reason/type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58E58F01-D4C4-40E9-7031-7B33CE9B9557}"/>
              </a:ext>
            </a:extLst>
          </p:cNvPr>
          <p:cNvSpPr txBox="1"/>
          <p:nvPr/>
        </p:nvSpPr>
        <p:spPr>
          <a:xfrm>
            <a:off x="2271830" y="1489307"/>
            <a:ext cx="2004606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app/reason/list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BE4028E5-FD18-4027-3F3E-B27C5F21B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872" y="1858434"/>
            <a:ext cx="2259085" cy="4459238"/>
          </a:xfrm>
          <a:prstGeom prst="rect">
            <a:avLst/>
          </a:prstGeom>
        </p:spPr>
      </p:pic>
      <p:sp>
        <p:nvSpPr>
          <p:cNvPr id="4" name="矩形: 圓角 3">
            <a:extLst>
              <a:ext uri="{FF2B5EF4-FFF2-40B4-BE49-F238E27FC236}">
                <a16:creationId xmlns:a16="http://schemas.microsoft.com/office/drawing/2014/main" id="{011B7ED1-7F4A-D8C2-366D-0B56A4596DA9}"/>
              </a:ext>
            </a:extLst>
          </p:cNvPr>
          <p:cNvSpPr/>
          <p:nvPr/>
        </p:nvSpPr>
        <p:spPr>
          <a:xfrm>
            <a:off x="5089236" y="2835563"/>
            <a:ext cx="1727200" cy="2881745"/>
          </a:xfrm>
          <a:prstGeom prst="roundRect">
            <a:avLst>
              <a:gd name="adj" fmla="val 554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B0DD883E-D59D-164D-C4F8-F2BF8CE7C644}"/>
              </a:ext>
            </a:extLst>
          </p:cNvPr>
          <p:cNvSpPr/>
          <p:nvPr/>
        </p:nvSpPr>
        <p:spPr>
          <a:xfrm>
            <a:off x="5278069" y="2937164"/>
            <a:ext cx="1394690" cy="2882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ysClr val="windowText" lastClr="000000"/>
                </a:solidFill>
              </a:rPr>
              <a:t>其他</a:t>
            </a:r>
          </a:p>
        </p:txBody>
      </p:sp>
      <p:sp>
        <p:nvSpPr>
          <p:cNvPr id="12" name="等腰三角形 11">
            <a:extLst>
              <a:ext uri="{FF2B5EF4-FFF2-40B4-BE49-F238E27FC236}">
                <a16:creationId xmlns:a16="http://schemas.microsoft.com/office/drawing/2014/main" id="{61E3FB56-22E7-07CD-41B9-146681F6FBB8}"/>
              </a:ext>
            </a:extLst>
          </p:cNvPr>
          <p:cNvSpPr/>
          <p:nvPr/>
        </p:nvSpPr>
        <p:spPr>
          <a:xfrm rot="10800000">
            <a:off x="6354618" y="2988926"/>
            <a:ext cx="214282" cy="184727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0726721F-3D76-9197-728C-DACFC0732384}"/>
              </a:ext>
            </a:extLst>
          </p:cNvPr>
          <p:cNvSpPr/>
          <p:nvPr/>
        </p:nvSpPr>
        <p:spPr>
          <a:xfrm>
            <a:off x="5181600" y="3327016"/>
            <a:ext cx="1530445" cy="8237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616F57BA-FB70-D114-068E-D066740B4820}"/>
              </a:ext>
            </a:extLst>
          </p:cNvPr>
          <p:cNvSpPr/>
          <p:nvPr/>
        </p:nvSpPr>
        <p:spPr>
          <a:xfrm>
            <a:off x="5181600" y="4276435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確認</a:t>
            </a: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FF42237D-63B1-53EC-6B89-47E94343FE77}"/>
              </a:ext>
            </a:extLst>
          </p:cNvPr>
          <p:cNvSpPr/>
          <p:nvPr/>
        </p:nvSpPr>
        <p:spPr>
          <a:xfrm>
            <a:off x="6065500" y="4276435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取消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B9E56863-2531-17E0-51F5-7FAA9FC0FD6E}"/>
              </a:ext>
            </a:extLst>
          </p:cNvPr>
          <p:cNvSpPr txBox="1"/>
          <p:nvPr/>
        </p:nvSpPr>
        <p:spPr>
          <a:xfrm>
            <a:off x="7878618" y="2364509"/>
            <a:ext cx="2165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Consolas" panose="020B0609020204030204" pitchFamily="49" charset="0"/>
              </a:rPr>
              <a:t>如果 </a:t>
            </a:r>
            <a:r>
              <a:rPr lang="en-US" altLang="zh-TW" dirty="0" err="1">
                <a:latin typeface="Consolas" panose="020B0609020204030204" pitchFamily="49" charset="0"/>
              </a:rPr>
              <a:t>restid</a:t>
            </a:r>
            <a:r>
              <a:rPr lang="en-US" altLang="zh-TW" dirty="0">
                <a:latin typeface="Consolas" panose="020B0609020204030204" pitchFamily="49" charset="0"/>
              </a:rPr>
              <a:t> == 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6159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D83F4-0B48-D01B-BD1C-388A689A5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21537A1-C9A7-7967-FD94-7BD85F410D14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app/reason/type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8E8C8D8-1B95-1804-F75D-CE72C13240B3}"/>
              </a:ext>
            </a:extLst>
          </p:cNvPr>
          <p:cNvGraphicFramePr>
            <a:graphicFrameLocks noGrp="1"/>
          </p:cNvGraphicFramePr>
          <p:nvPr/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168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CA2AC-DB0A-718D-2932-3BAFE3122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9955A45-69D9-0B4D-5016-9CDCAE817F3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app/reason/list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E90A93D-F95F-E873-2044-30136CB096D5}"/>
              </a:ext>
            </a:extLst>
          </p:cNvPr>
          <p:cNvGraphicFramePr>
            <a:graphicFrameLocks noGrp="1"/>
          </p:cNvGraphicFramePr>
          <p:nvPr/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BYTE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resid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86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ACD8B-E0DC-3E0D-2264-AE47BB582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FC813692-A349-2422-5DA1-DE1571F0A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9435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BTOX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所有異常流程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異常送出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8" name="箭號: 向右 7">
            <a:extLst>
              <a:ext uri="{FF2B5EF4-FFF2-40B4-BE49-F238E27FC236}">
                <a16:creationId xmlns:a16="http://schemas.microsoft.com/office/drawing/2014/main" id="{2B318E82-CC13-54ED-2DE7-CD7754B05D97}"/>
              </a:ext>
            </a:extLst>
          </p:cNvPr>
          <p:cNvSpPr/>
          <p:nvPr/>
        </p:nvSpPr>
        <p:spPr>
          <a:xfrm>
            <a:off x="3429701" y="3845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493A63DE-D133-56EC-E870-76D73F1406A9}"/>
              </a:ext>
            </a:extLst>
          </p:cNvPr>
          <p:cNvSpPr/>
          <p:nvPr/>
        </p:nvSpPr>
        <p:spPr>
          <a:xfrm>
            <a:off x="7542720" y="38457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84B6A70-118E-8BFE-1B54-2EC90D8A96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82" y="1393924"/>
            <a:ext cx="2488848" cy="4903623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9C4C32AB-BCF5-138E-F171-713DFC7A5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281" y="1393924"/>
            <a:ext cx="2506621" cy="4903623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76415CDD-19D7-D464-7485-CE8D3E9E29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953" y="1393924"/>
            <a:ext cx="2441042" cy="490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144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4F01E46C-E5E5-C167-E2EF-933E8CDE7C58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點下確認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42DFDECA-054C-1F93-6E5D-F78B722FB6AA}"/>
              </a:ext>
            </a:extLst>
          </p:cNvPr>
          <p:cNvSpPr/>
          <p:nvPr/>
        </p:nvSpPr>
        <p:spPr>
          <a:xfrm>
            <a:off x="7911810" y="315159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0D5BDDC0-9B92-B48F-D852-4A0E4462C429}"/>
              </a:ext>
            </a:extLst>
          </p:cNvPr>
          <p:cNvCxnSpPr>
            <a:cxnSpLocks/>
          </p:cNvCxnSpPr>
          <p:nvPr/>
        </p:nvCxnSpPr>
        <p:spPr>
          <a:xfrm>
            <a:off x="331671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C965E7FE-891F-37F3-C239-5AD39F0342F9}"/>
              </a:ext>
            </a:extLst>
          </p:cNvPr>
          <p:cNvSpPr/>
          <p:nvPr/>
        </p:nvSpPr>
        <p:spPr>
          <a:xfrm>
            <a:off x="405366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6A50E0E-DF32-9DA8-E2C0-9C86C825FC4E}"/>
              </a:ext>
            </a:extLst>
          </p:cNvPr>
          <p:cNvCxnSpPr>
            <a:cxnSpLocks/>
          </p:cNvCxnSpPr>
          <p:nvPr/>
        </p:nvCxnSpPr>
        <p:spPr>
          <a:xfrm>
            <a:off x="7108245" y="564309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菱形 8">
            <a:extLst>
              <a:ext uri="{FF2B5EF4-FFF2-40B4-BE49-F238E27FC236}">
                <a16:creationId xmlns:a16="http://schemas.microsoft.com/office/drawing/2014/main" id="{2A519CCD-94C6-2EBD-5076-B5D952CCB399}"/>
              </a:ext>
            </a:extLst>
          </p:cNvPr>
          <p:cNvSpPr/>
          <p:nvPr/>
        </p:nvSpPr>
        <p:spPr>
          <a:xfrm>
            <a:off x="2623128" y="387726"/>
            <a:ext cx="425735" cy="42573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77988255-684B-8BC6-3E6C-F276B918A574}"/>
              </a:ext>
            </a:extLst>
          </p:cNvPr>
          <p:cNvCxnSpPr>
            <a:cxnSpLocks/>
          </p:cNvCxnSpPr>
          <p:nvPr/>
        </p:nvCxnSpPr>
        <p:spPr>
          <a:xfrm>
            <a:off x="1764145" y="57773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7267409-DD19-A627-239B-742F08559C31}"/>
              </a:ext>
            </a:extLst>
          </p:cNvPr>
          <p:cNvSpPr txBox="1"/>
          <p:nvPr/>
        </p:nvSpPr>
        <p:spPr>
          <a:xfrm>
            <a:off x="3054810" y="256921"/>
            <a:ext cx="10964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都有填寫原因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C8D79005-7C85-3A7C-8C28-6F0B795DF1A9}"/>
              </a:ext>
            </a:extLst>
          </p:cNvPr>
          <p:cNvSpPr/>
          <p:nvPr/>
        </p:nvSpPr>
        <p:spPr>
          <a:xfrm>
            <a:off x="4129868" y="152908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警告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67BC13C3-D21E-4222-A90A-409BA9F4F870}"/>
              </a:ext>
            </a:extLst>
          </p:cNvPr>
          <p:cNvCxnSpPr>
            <a:stCxn id="9" idx="2"/>
            <a:endCxn id="13" idx="1"/>
          </p:cNvCxnSpPr>
          <p:nvPr/>
        </p:nvCxnSpPr>
        <p:spPr>
          <a:xfrm rot="16200000" flipH="1">
            <a:off x="3000547" y="648910"/>
            <a:ext cx="964770" cy="129387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3181246-42F9-8C58-61AF-2E3D88105F2B}"/>
              </a:ext>
            </a:extLst>
          </p:cNvPr>
          <p:cNvSpPr txBox="1"/>
          <p:nvPr/>
        </p:nvSpPr>
        <p:spPr>
          <a:xfrm>
            <a:off x="5222001" y="1562786"/>
            <a:ext cx="7879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必須優要填寫原因</a:t>
            </a: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29E69881-C473-FA76-2797-FADAA8EBFA7C}"/>
              </a:ext>
            </a:extLst>
          </p:cNvPr>
          <p:cNvSpPr/>
          <p:nvPr/>
        </p:nvSpPr>
        <p:spPr>
          <a:xfrm>
            <a:off x="5947474" y="315159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52577A58-3D47-F2CF-E5C4-8C99D00084EF}"/>
              </a:ext>
            </a:extLst>
          </p:cNvPr>
          <p:cNvCxnSpPr>
            <a:cxnSpLocks/>
          </p:cNvCxnSpPr>
          <p:nvPr/>
        </p:nvCxnSpPr>
        <p:spPr>
          <a:xfrm>
            <a:off x="5243364" y="60059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箭號: 向右 19">
            <a:extLst>
              <a:ext uri="{FF2B5EF4-FFF2-40B4-BE49-F238E27FC236}">
                <a16:creationId xmlns:a16="http://schemas.microsoft.com/office/drawing/2014/main" id="{276DADAD-8938-D266-EA2B-65EA739B2924}"/>
              </a:ext>
            </a:extLst>
          </p:cNvPr>
          <p:cNvSpPr/>
          <p:nvPr/>
        </p:nvSpPr>
        <p:spPr>
          <a:xfrm>
            <a:off x="3474583" y="422746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箭號: 向右 20">
            <a:extLst>
              <a:ext uri="{FF2B5EF4-FFF2-40B4-BE49-F238E27FC236}">
                <a16:creationId xmlns:a16="http://schemas.microsoft.com/office/drawing/2014/main" id="{90BC6680-EAA1-FD88-E079-438DC94E782F}"/>
              </a:ext>
            </a:extLst>
          </p:cNvPr>
          <p:cNvSpPr/>
          <p:nvPr/>
        </p:nvSpPr>
        <p:spPr>
          <a:xfrm>
            <a:off x="7587602" y="422746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2" name="圖片 21">
            <a:extLst>
              <a:ext uri="{FF2B5EF4-FFF2-40B4-BE49-F238E27FC236}">
                <a16:creationId xmlns:a16="http://schemas.microsoft.com/office/drawing/2014/main" id="{11402B31-8C5C-C243-853E-5D66962850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822" y="2225968"/>
            <a:ext cx="2260289" cy="4453307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238573F1-B3A3-6B0B-A5FE-F6EABA86FD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354" y="2225968"/>
            <a:ext cx="2276430" cy="4453307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280D69DD-8CB8-5B06-8DD1-F25D67C1E0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003" y="2225968"/>
            <a:ext cx="2216873" cy="4453307"/>
          </a:xfrm>
          <a:prstGeom prst="rect">
            <a:avLst/>
          </a:prstGeom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D955A115-0E8C-269A-9475-AB885F2792AC}"/>
              </a:ext>
            </a:extLst>
          </p:cNvPr>
          <p:cNvSpPr/>
          <p:nvPr/>
        </p:nvSpPr>
        <p:spPr>
          <a:xfrm>
            <a:off x="1183234" y="6188364"/>
            <a:ext cx="914400" cy="27662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760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D1A2B-D807-1E49-BE9C-697E658B2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8951D41-3446-5A04-D703-2E022F2981C2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/abnormal/create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91EC218-5F21-5065-89C1-B0ADF2EA17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279810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53386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26693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List&lt;Abnormal&gt;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Abnormal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abnormalType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// 1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重工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2 Hold 3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報廢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resid         //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其他 給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0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   //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其他原因填寫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706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78B8889F-FE75-5CAD-F0EB-F19BD6003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140" y="1978508"/>
            <a:ext cx="2269720" cy="4459238"/>
          </a:xfrm>
          <a:prstGeom prst="rect">
            <a:avLst/>
          </a:prstGeom>
        </p:spPr>
      </p:pic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348C8F06-3341-F10F-2180-8EE64A28EDBC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1E58305-D870-73BF-92F3-9DBD2A2CC68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A6117D57-90A2-7950-B0CF-3C69B1564CEA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平行四邊形 14">
            <a:extLst>
              <a:ext uri="{FF2B5EF4-FFF2-40B4-BE49-F238E27FC236}">
                <a16:creationId xmlns:a16="http://schemas.microsoft.com/office/drawing/2014/main" id="{D369781E-626E-3F8F-D977-A570158CDAD0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1BC32059-A6FC-EBEB-B4A1-F1186B228545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924C09DE-462D-1480-67AD-9697703DFFFF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app/user/info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8CCEAD01-066E-370F-30C6-600D72D61BF3}"/>
              </a:ext>
            </a:extLst>
          </p:cNvPr>
          <p:cNvSpPr txBox="1"/>
          <p:nvPr/>
        </p:nvSpPr>
        <p:spPr>
          <a:xfrm>
            <a:off x="7332461" y="3357479"/>
            <a:ext cx="2975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Fncid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=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49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AND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hasWrite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= 1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B86D9D76-B925-25E5-7754-698BBD9FDA3D}"/>
              </a:ext>
            </a:extLst>
          </p:cNvPr>
          <p:cNvSpPr txBox="1"/>
          <p:nvPr/>
        </p:nvSpPr>
        <p:spPr>
          <a:xfrm>
            <a:off x="7332461" y="4054238"/>
            <a:ext cx="2975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Fncid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=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50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AND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hasWrite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= 1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D85AAE5D-CFED-9680-B0B7-5C1000F49CAB}"/>
              </a:ext>
            </a:extLst>
          </p:cNvPr>
          <p:cNvSpPr txBox="1"/>
          <p:nvPr/>
        </p:nvSpPr>
        <p:spPr>
          <a:xfrm>
            <a:off x="7332461" y="4750997"/>
            <a:ext cx="2975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Fncid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=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51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AND</a:t>
            </a:r>
            <a:r>
              <a:rPr lang="zh-TW" alt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hasWrite</a:t>
            </a:r>
            <a:r>
              <a:rPr lang="en-US" altLang="zh-TW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細明體" panose="02020509000000000000" pitchFamily="49" charset="-120"/>
              </a:rPr>
              <a:t> = 1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8311-5D0D-6465-5629-5FE3B124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D1A4EC4-0A28-5D98-9985-EE0B77461B9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app/user/info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4E30C0C-E3E9-EDA3-C78D-E90F22188BFA}"/>
              </a:ext>
            </a:extLst>
          </p:cNvPr>
          <p:cNvGraphicFramePr>
            <a:graphicFrameLocks noGrp="1"/>
          </p:cNvGraphicFramePr>
          <p:nvPr/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isApp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isWeb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hasRead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hasWrite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35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78DCC-6B94-EBCC-5372-55958B075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2A01F285-B613-3370-6E29-AB3F6C3A7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310322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BTOX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所有異常流程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工單清單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1802E268-EFCE-58B6-9300-8FF5B18FB6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438" y="1858435"/>
            <a:ext cx="2269720" cy="4459238"/>
          </a:xfrm>
          <a:prstGeom prst="rect">
            <a:avLst/>
          </a:prstGeom>
        </p:spPr>
      </p:pic>
      <p:sp>
        <p:nvSpPr>
          <p:cNvPr id="8" name="箭號: 向右 7">
            <a:extLst>
              <a:ext uri="{FF2B5EF4-FFF2-40B4-BE49-F238E27FC236}">
                <a16:creationId xmlns:a16="http://schemas.microsoft.com/office/drawing/2014/main" id="{4D3E19B8-23EC-D10E-AEBD-3C7457E876E7}"/>
              </a:ext>
            </a:extLst>
          </p:cNvPr>
          <p:cNvSpPr/>
          <p:nvPr/>
        </p:nvSpPr>
        <p:spPr>
          <a:xfrm>
            <a:off x="5757265" y="3845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F4A4678-CB16-81F1-64C4-D2D4E89274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780" y="1858435"/>
            <a:ext cx="2301103" cy="445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61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AD0C0-D119-0117-2B54-7DE5EFF77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140635D6-252C-55B1-0A4D-962DC47252DE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002311E4-98D8-C9B5-476B-7F78EDBFAAAD}"/>
              </a:ext>
            </a:extLst>
          </p:cNvPr>
          <p:cNvSpPr/>
          <p:nvPr/>
        </p:nvSpPr>
        <p:spPr>
          <a:xfrm>
            <a:off x="2738582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920A3D69-8045-E85A-6309-708CEFB346A4}"/>
              </a:ext>
            </a:extLst>
          </p:cNvPr>
          <p:cNvCxnSpPr>
            <a:cxnSpLocks/>
          </p:cNvCxnSpPr>
          <p:nvPr/>
        </p:nvCxnSpPr>
        <p:spPr>
          <a:xfrm>
            <a:off x="1879599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CB333F1F-D4B7-7F14-E410-9F056DFFB1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48" y="1729126"/>
            <a:ext cx="2301103" cy="445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00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AD46C-C981-DEE1-482B-BD6EEE077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D8088ABB-7391-F51B-A95B-AE281E228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512571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BTOX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所有異常流程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刪除工單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8" name="箭號: 向右 7">
            <a:extLst>
              <a:ext uri="{FF2B5EF4-FFF2-40B4-BE49-F238E27FC236}">
                <a16:creationId xmlns:a16="http://schemas.microsoft.com/office/drawing/2014/main" id="{B2590FD0-2005-1B53-361B-66AF3BCEBE4E}"/>
              </a:ext>
            </a:extLst>
          </p:cNvPr>
          <p:cNvSpPr/>
          <p:nvPr/>
        </p:nvSpPr>
        <p:spPr>
          <a:xfrm>
            <a:off x="5757265" y="3845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CD7D7C8-F1DD-DC61-50E2-0A3C54D76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816" y="1858435"/>
            <a:ext cx="2301103" cy="4459238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58365F45-8BD1-56EA-58C3-560E57611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019" y="1858435"/>
            <a:ext cx="2229619" cy="445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8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4F41A-61AC-315F-609F-09038F89C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6A1780BD-BA2F-FD37-4080-D836A326D09E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8B232709-A2E4-9104-F479-ADA8CC837342}"/>
              </a:ext>
            </a:extLst>
          </p:cNvPr>
          <p:cNvSpPr/>
          <p:nvPr/>
        </p:nvSpPr>
        <p:spPr>
          <a:xfrm>
            <a:off x="2738582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650A67D3-5B86-10E9-1296-5705BB6DA1D4}"/>
              </a:ext>
            </a:extLst>
          </p:cNvPr>
          <p:cNvCxnSpPr>
            <a:cxnSpLocks/>
          </p:cNvCxnSpPr>
          <p:nvPr/>
        </p:nvCxnSpPr>
        <p:spPr>
          <a:xfrm>
            <a:off x="1879599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9316CF65-ECF1-0EBB-DD0A-30BFDF2B004A}"/>
              </a:ext>
            </a:extLst>
          </p:cNvPr>
          <p:cNvSpPr/>
          <p:nvPr/>
        </p:nvSpPr>
        <p:spPr>
          <a:xfrm>
            <a:off x="480290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121DA6EB-ABF8-068A-CDBF-A9689F10FC6F}"/>
              </a:ext>
            </a:extLst>
          </p:cNvPr>
          <p:cNvCxnSpPr>
            <a:cxnSpLocks/>
          </p:cNvCxnSpPr>
          <p:nvPr/>
        </p:nvCxnSpPr>
        <p:spPr>
          <a:xfrm>
            <a:off x="3943926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圖片 4">
            <a:extLst>
              <a:ext uri="{FF2B5EF4-FFF2-40B4-BE49-F238E27FC236}">
                <a16:creationId xmlns:a16="http://schemas.microsoft.com/office/drawing/2014/main" id="{F6C57219-D486-5E39-190E-D0801249C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190" y="1803016"/>
            <a:ext cx="2229619" cy="445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71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4B401-7D31-95EF-C4F0-00821F74D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47E906E2-1DBF-E694-93AA-AD875AD83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38114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BTOX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所有異常流程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填寫原因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非其他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8" name="箭號: 向右 7">
            <a:extLst>
              <a:ext uri="{FF2B5EF4-FFF2-40B4-BE49-F238E27FC236}">
                <a16:creationId xmlns:a16="http://schemas.microsoft.com/office/drawing/2014/main" id="{76924833-4D22-9893-A08C-2A4B01466E0D}"/>
              </a:ext>
            </a:extLst>
          </p:cNvPr>
          <p:cNvSpPr/>
          <p:nvPr/>
        </p:nvSpPr>
        <p:spPr>
          <a:xfrm>
            <a:off x="3429701" y="3845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5A870AB-37C3-2BDF-68E4-EA97DC019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52" y="1858435"/>
            <a:ext cx="2301103" cy="4459238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CA0AC3B7-23AD-0ED1-3B4C-1D582AC63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872" y="1858434"/>
            <a:ext cx="2259085" cy="445923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E6B03438-1A22-0013-04C9-BFA0D40119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874" y="1858434"/>
            <a:ext cx="2341832" cy="4459238"/>
          </a:xfrm>
          <a:prstGeom prst="rect">
            <a:avLst/>
          </a:prstGeom>
        </p:spPr>
      </p:pic>
      <p:sp>
        <p:nvSpPr>
          <p:cNvPr id="10" name="箭號: 向右 9">
            <a:extLst>
              <a:ext uri="{FF2B5EF4-FFF2-40B4-BE49-F238E27FC236}">
                <a16:creationId xmlns:a16="http://schemas.microsoft.com/office/drawing/2014/main" id="{7DC35914-AEAB-7245-AACF-77050954B50C}"/>
              </a:ext>
            </a:extLst>
          </p:cNvPr>
          <p:cNvSpPr/>
          <p:nvPr/>
        </p:nvSpPr>
        <p:spPr>
          <a:xfrm>
            <a:off x="7542720" y="38457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7D36D905-9B95-3E4D-3F74-60DE770579C1}"/>
              </a:ext>
            </a:extLst>
          </p:cNvPr>
          <p:cNvSpPr/>
          <p:nvPr/>
        </p:nvSpPr>
        <p:spPr>
          <a:xfrm>
            <a:off x="5089236" y="2835563"/>
            <a:ext cx="1727200" cy="2881745"/>
          </a:xfrm>
          <a:prstGeom prst="roundRect">
            <a:avLst>
              <a:gd name="adj" fmla="val 554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AD810AFC-1AFE-FABC-E4C4-6D58325A25A1}"/>
              </a:ext>
            </a:extLst>
          </p:cNvPr>
          <p:cNvSpPr/>
          <p:nvPr/>
        </p:nvSpPr>
        <p:spPr>
          <a:xfrm>
            <a:off x="5278069" y="2937164"/>
            <a:ext cx="1394690" cy="2882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ysClr val="windowText" lastClr="000000"/>
                </a:solidFill>
              </a:rPr>
              <a:t>原因類型</a:t>
            </a:r>
          </a:p>
        </p:txBody>
      </p:sp>
      <p:sp>
        <p:nvSpPr>
          <p:cNvPr id="13" name="等腰三角形 12">
            <a:extLst>
              <a:ext uri="{FF2B5EF4-FFF2-40B4-BE49-F238E27FC236}">
                <a16:creationId xmlns:a16="http://schemas.microsoft.com/office/drawing/2014/main" id="{4D17CA7B-7D39-C819-3AA3-D25368A13AB9}"/>
              </a:ext>
            </a:extLst>
          </p:cNvPr>
          <p:cNvSpPr/>
          <p:nvPr/>
        </p:nvSpPr>
        <p:spPr>
          <a:xfrm rot="10800000">
            <a:off x="6354618" y="2988926"/>
            <a:ext cx="214282" cy="184727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297405CF-B381-63B2-71D5-8684B841584B}"/>
              </a:ext>
            </a:extLst>
          </p:cNvPr>
          <p:cNvSpPr/>
          <p:nvPr/>
        </p:nvSpPr>
        <p:spPr>
          <a:xfrm>
            <a:off x="5181600" y="3327017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D9C250DB-F1FA-1A6C-6DB1-9C58A1FA6AD1}"/>
              </a:ext>
            </a:extLst>
          </p:cNvPr>
          <p:cNvSpPr/>
          <p:nvPr/>
        </p:nvSpPr>
        <p:spPr>
          <a:xfrm>
            <a:off x="6065500" y="3327017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ysClr val="windowText" lastClr="000000"/>
              </a:solidFill>
            </a:endParaRP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B2F55020-68BB-E3DB-28C1-A4BB35509BCB}"/>
              </a:ext>
            </a:extLst>
          </p:cNvPr>
          <p:cNvSpPr/>
          <p:nvPr/>
        </p:nvSpPr>
        <p:spPr>
          <a:xfrm>
            <a:off x="5181600" y="3818471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AFF93A30-9688-CBC4-EBE5-A0F1433893C6}"/>
              </a:ext>
            </a:extLst>
          </p:cNvPr>
          <p:cNvSpPr/>
          <p:nvPr/>
        </p:nvSpPr>
        <p:spPr>
          <a:xfrm>
            <a:off x="6065500" y="3818471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ysClr val="windowText" lastClr="000000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64D75686-FC1D-F692-DAE7-29EEAFAEEB27}"/>
              </a:ext>
            </a:extLst>
          </p:cNvPr>
          <p:cNvSpPr/>
          <p:nvPr/>
        </p:nvSpPr>
        <p:spPr>
          <a:xfrm>
            <a:off x="5181600" y="4276435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FB6DAD9D-BE72-A5B4-9104-31EA6963D5FF}"/>
              </a:ext>
            </a:extLst>
          </p:cNvPr>
          <p:cNvSpPr/>
          <p:nvPr/>
        </p:nvSpPr>
        <p:spPr>
          <a:xfrm>
            <a:off x="6065500" y="4276435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71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FFB7C-6093-3D49-D9E8-3093068E4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58C01E10-2D54-5245-C763-9BDDB3A7D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457" y="1784543"/>
            <a:ext cx="2259085" cy="4459238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A544499C-4EA7-3147-ED6F-6415E90E8C84}"/>
              </a:ext>
            </a:extLst>
          </p:cNvPr>
          <p:cNvSpPr/>
          <p:nvPr/>
        </p:nvSpPr>
        <p:spPr>
          <a:xfrm>
            <a:off x="5209821" y="2761672"/>
            <a:ext cx="1727200" cy="2881745"/>
          </a:xfrm>
          <a:prstGeom prst="roundRect">
            <a:avLst>
              <a:gd name="adj" fmla="val 554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003BF2B5-C745-B439-1075-76E7B539835E}"/>
              </a:ext>
            </a:extLst>
          </p:cNvPr>
          <p:cNvSpPr/>
          <p:nvPr/>
        </p:nvSpPr>
        <p:spPr>
          <a:xfrm>
            <a:off x="5398654" y="2863273"/>
            <a:ext cx="1394690" cy="2882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>
                <a:solidFill>
                  <a:sysClr val="windowText" lastClr="000000"/>
                </a:solidFill>
              </a:rPr>
              <a:t>原因類型</a:t>
            </a:r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id="{7A5606D2-EEB4-78F2-0646-45D5FFCA12C0}"/>
              </a:ext>
            </a:extLst>
          </p:cNvPr>
          <p:cNvSpPr/>
          <p:nvPr/>
        </p:nvSpPr>
        <p:spPr>
          <a:xfrm rot="10800000">
            <a:off x="6475203" y="2915035"/>
            <a:ext cx="214282" cy="184727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38246FB0-EC2B-9097-F1B5-7B77C4049ADB}"/>
              </a:ext>
            </a:extLst>
          </p:cNvPr>
          <p:cNvSpPr/>
          <p:nvPr/>
        </p:nvSpPr>
        <p:spPr>
          <a:xfrm>
            <a:off x="5302185" y="3253126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FA883ED8-094F-75A8-15BC-EDEFCA9638CE}"/>
              </a:ext>
            </a:extLst>
          </p:cNvPr>
          <p:cNvSpPr/>
          <p:nvPr/>
        </p:nvSpPr>
        <p:spPr>
          <a:xfrm>
            <a:off x="6186085" y="3253126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ysClr val="windowText" lastClr="000000"/>
              </a:solidFill>
            </a:endParaRP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62F94150-2495-B031-0ECF-752144C125A5}"/>
              </a:ext>
            </a:extLst>
          </p:cNvPr>
          <p:cNvSpPr/>
          <p:nvPr/>
        </p:nvSpPr>
        <p:spPr>
          <a:xfrm>
            <a:off x="5302185" y="3744580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A79CE5AC-79C0-020D-2334-B6CDBFFF4DD6}"/>
              </a:ext>
            </a:extLst>
          </p:cNvPr>
          <p:cNvSpPr/>
          <p:nvPr/>
        </p:nvSpPr>
        <p:spPr>
          <a:xfrm>
            <a:off x="6186085" y="3744580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ysClr val="windowText" lastClr="000000"/>
              </a:solidFill>
            </a:endParaRP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6FD9DEB6-7DBF-8BD5-55A0-2DDA688F3AEC}"/>
              </a:ext>
            </a:extLst>
          </p:cNvPr>
          <p:cNvSpPr/>
          <p:nvPr/>
        </p:nvSpPr>
        <p:spPr>
          <a:xfrm>
            <a:off x="5302185" y="4202544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32EDFD4B-32F5-2636-E65E-B6E649DD87F6}"/>
              </a:ext>
            </a:extLst>
          </p:cNvPr>
          <p:cNvSpPr/>
          <p:nvPr/>
        </p:nvSpPr>
        <p:spPr>
          <a:xfrm>
            <a:off x="6186085" y="4202544"/>
            <a:ext cx="646545" cy="3602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ysClr val="windowText" lastClr="000000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7F1690D6-369C-59D0-A5A1-B7169008858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C0B91F96-172A-8ADC-B8AC-1C9827AE95A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191AF36B-4B7A-BFB1-B9CF-9FE4C6E3684A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平行四邊形 20">
            <a:extLst>
              <a:ext uri="{FF2B5EF4-FFF2-40B4-BE49-F238E27FC236}">
                <a16:creationId xmlns:a16="http://schemas.microsoft.com/office/drawing/2014/main" id="{60A18963-FDAE-0033-609C-EF07BF5F373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48114163-9A75-739F-6A03-77269DEBE3F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DC8C339-A9C4-F441-8255-B4ABB197542F}"/>
              </a:ext>
            </a:extLst>
          </p:cNvPr>
          <p:cNvSpPr txBox="1"/>
          <p:nvPr/>
        </p:nvSpPr>
        <p:spPr>
          <a:xfrm>
            <a:off x="2271830" y="1044951"/>
            <a:ext cx="200460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app/reason/type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A9E3AB39-4AD0-0C30-7A1C-E7B96B24E0DE}"/>
              </a:ext>
            </a:extLst>
          </p:cNvPr>
          <p:cNvSpPr txBox="1"/>
          <p:nvPr/>
        </p:nvSpPr>
        <p:spPr>
          <a:xfrm>
            <a:off x="2271830" y="1489307"/>
            <a:ext cx="2004606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app/reason/list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B625902A-34F3-6E80-40F8-A00788E3F27B}"/>
              </a:ext>
            </a:extLst>
          </p:cNvPr>
          <p:cNvSpPr/>
          <p:nvPr/>
        </p:nvSpPr>
        <p:spPr>
          <a:xfrm>
            <a:off x="5209820" y="3190397"/>
            <a:ext cx="1727199" cy="148320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77ADB958-DA06-18AF-7AA6-9002ABDDD054}"/>
              </a:ext>
            </a:extLst>
          </p:cNvPr>
          <p:cNvSpPr/>
          <p:nvPr/>
        </p:nvSpPr>
        <p:spPr>
          <a:xfrm>
            <a:off x="5209820" y="2802469"/>
            <a:ext cx="1727199" cy="3602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79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515</Words>
  <Application>Microsoft Office PowerPoint</Application>
  <PresentationFormat>寬螢幕</PresentationFormat>
  <Paragraphs>195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58</cp:revision>
  <dcterms:created xsi:type="dcterms:W3CDTF">2026-04-27T07:53:38Z</dcterms:created>
  <dcterms:modified xsi:type="dcterms:W3CDTF">2026-05-28T08:16:07Z</dcterms:modified>
</cp:coreProperties>
</file>