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5" r:id="rId2"/>
    <p:sldId id="296" r:id="rId3"/>
    <p:sldId id="302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C8EBE79C-F716-817D-77C5-1717099FF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39" y="1558779"/>
            <a:ext cx="2528013" cy="4714875"/>
          </a:xfrm>
          <a:prstGeom prst="rect">
            <a:avLst/>
          </a:prstGeo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217013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開公報工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換人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9" name="圖片 8">
            <a:extLst>
              <a:ext uri="{FF2B5EF4-FFF2-40B4-BE49-F238E27FC236}">
                <a16:creationId xmlns:a16="http://schemas.microsoft.com/office/drawing/2014/main" id="{271D778C-C06B-A04D-A189-DAEEE4AEF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2191" y="1558780"/>
            <a:ext cx="2528013" cy="471487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0005F28E-EB69-7D76-8730-DB73C997D19E}"/>
              </a:ext>
            </a:extLst>
          </p:cNvPr>
          <p:cNvSpPr/>
          <p:nvPr/>
        </p:nvSpPr>
        <p:spPr>
          <a:xfrm>
            <a:off x="2170545" y="5754254"/>
            <a:ext cx="304800" cy="2216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82E0C80D-8959-A306-4D5A-00E1C05C56D7}"/>
              </a:ext>
            </a:extLst>
          </p:cNvPr>
          <p:cNvSpPr/>
          <p:nvPr/>
        </p:nvSpPr>
        <p:spPr>
          <a:xfrm>
            <a:off x="3574813" y="37052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C69676B4-C180-F81D-EAA9-08545ADD8B18}"/>
              </a:ext>
            </a:extLst>
          </p:cNvPr>
          <p:cNvSpPr/>
          <p:nvPr/>
        </p:nvSpPr>
        <p:spPr>
          <a:xfrm>
            <a:off x="7638779" y="367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DF94708-BF1C-F06B-0691-941E94AAB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857" y="1558779"/>
            <a:ext cx="2406212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14A10598-9979-2B67-E4F6-DFBA9491677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點下換人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078229E4-07F7-65D0-7F75-5E75E69FB57B}"/>
              </a:ext>
            </a:extLst>
          </p:cNvPr>
          <p:cNvSpPr/>
          <p:nvPr/>
        </p:nvSpPr>
        <p:spPr>
          <a:xfrm>
            <a:off x="6486452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34C85A65-5234-4993-E23C-CA6718F4722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28EE078-18D2-3F2A-5198-AC13541DC54B}"/>
              </a:ext>
            </a:extLst>
          </p:cNvPr>
          <p:cNvSpPr/>
          <p:nvPr/>
        </p:nvSpPr>
        <p:spPr>
          <a:xfrm>
            <a:off x="4373983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25F276-08D6-2315-8E0C-006D7D96032D}"/>
              </a:ext>
            </a:extLst>
          </p:cNvPr>
          <p:cNvCxnSpPr>
            <a:cxnSpLocks/>
          </p:cNvCxnSpPr>
          <p:nvPr/>
        </p:nvCxnSpPr>
        <p:spPr>
          <a:xfrm>
            <a:off x="5627469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菱形 9">
            <a:extLst>
              <a:ext uri="{FF2B5EF4-FFF2-40B4-BE49-F238E27FC236}">
                <a16:creationId xmlns:a16="http://schemas.microsoft.com/office/drawing/2014/main" id="{86EDFF2B-00C4-8284-3ED6-36A9515B1F37}"/>
              </a:ext>
            </a:extLst>
          </p:cNvPr>
          <p:cNvSpPr/>
          <p:nvPr/>
        </p:nvSpPr>
        <p:spPr>
          <a:xfrm>
            <a:off x="2701072" y="318885"/>
            <a:ext cx="563418" cy="563418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27531020-99A6-7E23-9467-688CE1C1B155}"/>
              </a:ext>
            </a:extLst>
          </p:cNvPr>
          <p:cNvCxnSpPr>
            <a:cxnSpLocks/>
          </p:cNvCxnSpPr>
          <p:nvPr/>
        </p:nvCxnSpPr>
        <p:spPr>
          <a:xfrm>
            <a:off x="3532909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圖片 11">
            <a:extLst>
              <a:ext uri="{FF2B5EF4-FFF2-40B4-BE49-F238E27FC236}">
                <a16:creationId xmlns:a16="http://schemas.microsoft.com/office/drawing/2014/main" id="{4FC5EFE6-6193-2ECC-5220-00D496927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894" y="2002125"/>
            <a:ext cx="2406212" cy="4714875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592E9C46-4C81-BBFC-E60D-31D1E412CF2B}"/>
              </a:ext>
            </a:extLst>
          </p:cNvPr>
          <p:cNvSpPr txBox="1"/>
          <p:nvPr/>
        </p:nvSpPr>
        <p:spPr>
          <a:xfrm>
            <a:off x="3380654" y="23126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沒有單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C5C8D4D4-1F73-E477-BC3E-103BEE817D34}"/>
              </a:ext>
            </a:extLst>
          </p:cNvPr>
          <p:cNvSpPr/>
          <p:nvPr/>
        </p:nvSpPr>
        <p:spPr>
          <a:xfrm>
            <a:off x="4450183" y="135359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警告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接點: 肘形 15">
            <a:extLst>
              <a:ext uri="{FF2B5EF4-FFF2-40B4-BE49-F238E27FC236}">
                <a16:creationId xmlns:a16="http://schemas.microsoft.com/office/drawing/2014/main" id="{5794F341-41DE-FE9C-3E45-D4BE54394A49}"/>
              </a:ext>
            </a:extLst>
          </p:cNvPr>
          <p:cNvCxnSpPr>
            <a:stCxn id="10" idx="2"/>
            <a:endCxn id="14" idx="1"/>
          </p:cNvCxnSpPr>
          <p:nvPr/>
        </p:nvCxnSpPr>
        <p:spPr>
          <a:xfrm rot="16200000" flipH="1">
            <a:off x="3356263" y="508821"/>
            <a:ext cx="720439" cy="146740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3F3A62E8-5AB8-F89C-B222-63899A7D6689}"/>
              </a:ext>
            </a:extLst>
          </p:cNvPr>
          <p:cNvSpPr txBox="1"/>
          <p:nvPr/>
        </p:nvSpPr>
        <p:spPr>
          <a:xfrm>
            <a:off x="3380654" y="116892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沒有單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67FD0D9-C447-CC95-EF38-792511C482CF}"/>
              </a:ext>
            </a:extLst>
          </p:cNvPr>
          <p:cNvSpPr txBox="1"/>
          <p:nvPr/>
        </p:nvSpPr>
        <p:spPr>
          <a:xfrm>
            <a:off x="5627469" y="1415971"/>
            <a:ext cx="2632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刪除工單後才可以換人</a:t>
            </a:r>
          </a:p>
        </p:txBody>
      </p: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855CF-75D4-263C-0006-44B213BB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322C8B4-72BE-60E4-395A-A2B2DFDAE96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app/user/list/change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AC60162-8F84-7512-4287-C3B67D92C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932240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ChangeUser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ChangeUser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username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sha256Token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11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72</Words>
  <Application>Microsoft Office PowerPoint</Application>
  <PresentationFormat>寬螢幕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62</cp:revision>
  <dcterms:created xsi:type="dcterms:W3CDTF">2026-04-27T07:53:38Z</dcterms:created>
  <dcterms:modified xsi:type="dcterms:W3CDTF">2026-05-27T08:02:45Z</dcterms:modified>
</cp:coreProperties>
</file>