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95" r:id="rId2"/>
    <p:sldId id="296" r:id="rId3"/>
    <p:sldId id="302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3DFDF-8DF9-46CD-B8B4-C73B4B42045A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CEFF5-7548-4656-BCB9-11EDDC3EBB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0977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>
            <a:extLst>
              <a:ext uri="{FF2B5EF4-FFF2-40B4-BE49-F238E27FC236}">
                <a16:creationId xmlns:a16="http://schemas.microsoft.com/office/drawing/2014/main" id="{6CF00AD8-580F-4985-80D3-845C805221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5989" y="1558780"/>
            <a:ext cx="2487786" cy="4714875"/>
          </a:xfrm>
          <a:prstGeom prst="rect">
            <a:avLst/>
          </a:prstGeom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300B2143-F19F-DFF3-5E3A-93228BE3E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34" y="1558780"/>
            <a:ext cx="2577362" cy="4714875"/>
          </a:xfrm>
          <a:prstGeom prst="rect">
            <a:avLst/>
          </a:prstGeom>
        </p:spPr>
      </p:pic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59A38964-741B-5B82-7F7B-A107A7204C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680879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開公報工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開工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9" name="圖片 8">
            <a:extLst>
              <a:ext uri="{FF2B5EF4-FFF2-40B4-BE49-F238E27FC236}">
                <a16:creationId xmlns:a16="http://schemas.microsoft.com/office/drawing/2014/main" id="{271D778C-C06B-A04D-A189-DAEEE4AEFC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2191" y="1558780"/>
            <a:ext cx="2528013" cy="4714875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0005F28E-EB69-7D76-8730-DB73C997D19E}"/>
              </a:ext>
            </a:extLst>
          </p:cNvPr>
          <p:cNvSpPr/>
          <p:nvPr/>
        </p:nvSpPr>
        <p:spPr>
          <a:xfrm>
            <a:off x="1225331" y="5211618"/>
            <a:ext cx="1800082" cy="48721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C99B12F-0C20-1DC4-7FD9-9EAF55FD229A}"/>
              </a:ext>
            </a:extLst>
          </p:cNvPr>
          <p:cNvSpPr/>
          <p:nvPr/>
        </p:nvSpPr>
        <p:spPr>
          <a:xfrm>
            <a:off x="5229570" y="3657735"/>
            <a:ext cx="1860623" cy="152169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箭號: 向右 12">
            <a:extLst>
              <a:ext uri="{FF2B5EF4-FFF2-40B4-BE49-F238E27FC236}">
                <a16:creationId xmlns:a16="http://schemas.microsoft.com/office/drawing/2014/main" id="{82E0C80D-8959-A306-4D5A-00E1C05C56D7}"/>
              </a:ext>
            </a:extLst>
          </p:cNvPr>
          <p:cNvSpPr/>
          <p:nvPr/>
        </p:nvSpPr>
        <p:spPr>
          <a:xfrm>
            <a:off x="3574813" y="370521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箭號: 向右 13">
            <a:extLst>
              <a:ext uri="{FF2B5EF4-FFF2-40B4-BE49-F238E27FC236}">
                <a16:creationId xmlns:a16="http://schemas.microsoft.com/office/drawing/2014/main" id="{C69676B4-C180-F81D-EAA9-08545ADD8B18}"/>
              </a:ext>
            </a:extLst>
          </p:cNvPr>
          <p:cNvSpPr/>
          <p:nvPr/>
        </p:nvSpPr>
        <p:spPr>
          <a:xfrm>
            <a:off x="7638779" y="367390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4238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圓角 5">
            <a:extLst>
              <a:ext uri="{FF2B5EF4-FFF2-40B4-BE49-F238E27FC236}">
                <a16:creationId xmlns:a16="http://schemas.microsoft.com/office/drawing/2014/main" id="{14A10598-9979-2B67-E4F6-DFBA94916772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點下開工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078229E4-07F7-65D0-7F75-5E75E69FB57B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34C85A65-5234-4993-E23C-CA6718F4722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平行四邊形 3">
            <a:extLst>
              <a:ext uri="{FF2B5EF4-FFF2-40B4-BE49-F238E27FC236}">
                <a16:creationId xmlns:a16="http://schemas.microsoft.com/office/drawing/2014/main" id="{B28EE078-18D2-3F2A-5198-AC13541DC5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1D25F276-08D6-2315-8E0C-006D7D96032D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CE40F05F-B8EA-83AF-DB33-95FDE7F0CDD7}"/>
              </a:ext>
            </a:extLst>
          </p:cNvPr>
          <p:cNvSpPr txBox="1"/>
          <p:nvPr/>
        </p:nvSpPr>
        <p:spPr>
          <a:xfrm>
            <a:off x="2258640" y="1062181"/>
            <a:ext cx="1618323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200" dirty="0">
                <a:latin typeface="Consolas" panose="020B0609020204030204" pitchFamily="49" charset="0"/>
              </a:rPr>
              <a:t>app/</a:t>
            </a:r>
            <a:r>
              <a:rPr lang="en-US" altLang="zh-TW" sz="1200" dirty="0" err="1">
                <a:latin typeface="Consolas" panose="020B0609020204030204" pitchFamily="49" charset="0"/>
              </a:rPr>
              <a:t>rc</a:t>
            </a:r>
            <a:r>
              <a:rPr lang="en-US" altLang="zh-TW" sz="1200" dirty="0">
                <a:latin typeface="Consolas" panose="020B0609020204030204" pitchFamily="49" charset="0"/>
              </a:rPr>
              <a:t>/</a:t>
            </a:r>
            <a:r>
              <a:rPr lang="en-US" altLang="zh-TW" sz="1200" dirty="0" err="1">
                <a:latin typeface="Consolas" panose="020B0609020204030204" pitchFamily="49" charset="0"/>
              </a:rPr>
              <a:t>checkin</a:t>
            </a:r>
            <a:endParaRPr lang="en-US" altLang="zh-TW" sz="1200" dirty="0">
              <a:latin typeface="Consolas" panose="020B0609020204030204" pitchFamily="49" charset="0"/>
            </a:endParaRPr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E9130BD8-6131-4DF3-EB01-7E08218CF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5989" y="1558780"/>
            <a:ext cx="2487786" cy="4714875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6F1E45F3-6A1D-BD27-DAC3-4085C02C5316}"/>
              </a:ext>
            </a:extLst>
          </p:cNvPr>
          <p:cNvSpPr/>
          <p:nvPr/>
        </p:nvSpPr>
        <p:spPr>
          <a:xfrm>
            <a:off x="5229570" y="3657735"/>
            <a:ext cx="1860623" cy="152169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4155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855CF-75D4-263C-0006-44B213BBE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F322C8B4-72BE-60E4-395A-A2B2DFDAE967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checkin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AC60162-8F84-7512-4287-C3B67D92C8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878521"/>
              </p:ext>
            </p:extLst>
          </p:nvPr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List&lt;Selected&gt;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Selected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mpoid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is_start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String “OK”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311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77</Words>
  <Application>Microsoft Office PowerPoint</Application>
  <PresentationFormat>寬螢幕</PresentationFormat>
  <Paragraphs>30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63</cp:revision>
  <dcterms:created xsi:type="dcterms:W3CDTF">2026-04-27T07:53:38Z</dcterms:created>
  <dcterms:modified xsi:type="dcterms:W3CDTF">2026-05-26T06:31:20Z</dcterms:modified>
</cp:coreProperties>
</file>