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5" r:id="rId2"/>
    <p:sldId id="296" r:id="rId3"/>
    <p:sldId id="302" r:id="rId4"/>
    <p:sldId id="303" r:id="rId5"/>
    <p:sldId id="304" r:id="rId6"/>
    <p:sldId id="305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開工" id="{0AFE1FCC-D096-44A7-83C1-B638F9666617}">
          <p14:sldIdLst>
            <p14:sldId id="295"/>
            <p14:sldId id="296"/>
            <p14:sldId id="302"/>
          </p14:sldIdLst>
        </p14:section>
        <p14:section name="報工" id="{0AFA7473-4A53-4664-9D45-8626AD64D7A2}">
          <p14:sldIdLst>
            <p14:sldId id="303"/>
            <p14:sldId id="304"/>
            <p14:sldId id="30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3DFDF-8DF9-46CD-B8B4-C73B4B42045A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CEFF5-7548-4656-BCB9-11EDDC3EBB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0977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59A38964-741B-5B82-7F7B-A107A7204C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680879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開公報工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開工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4" name="圖片 3">
            <a:extLst>
              <a:ext uri="{FF2B5EF4-FFF2-40B4-BE49-F238E27FC236}">
                <a16:creationId xmlns:a16="http://schemas.microsoft.com/office/drawing/2014/main" id="{E8EB4230-744F-9988-B125-D03D29A7A3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935" y="1558780"/>
            <a:ext cx="2428875" cy="4714875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20DA9FD7-EB45-6C1F-F7D3-AC90593F9F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225" y="1558780"/>
            <a:ext cx="2615551" cy="4714875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271D778C-C06B-A04D-A189-DAEEE4AEFC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2191" y="1558780"/>
            <a:ext cx="2528013" cy="4714875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0005F28E-EB69-7D76-8730-DB73C997D19E}"/>
              </a:ext>
            </a:extLst>
          </p:cNvPr>
          <p:cNvSpPr/>
          <p:nvPr/>
        </p:nvSpPr>
        <p:spPr>
          <a:xfrm>
            <a:off x="1225331" y="5211618"/>
            <a:ext cx="1800082" cy="48721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C99B12F-0C20-1DC4-7FD9-9EAF55FD229A}"/>
              </a:ext>
            </a:extLst>
          </p:cNvPr>
          <p:cNvSpPr/>
          <p:nvPr/>
        </p:nvSpPr>
        <p:spPr>
          <a:xfrm>
            <a:off x="5195958" y="3428998"/>
            <a:ext cx="1860623" cy="152169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箭號: 向右 12">
            <a:extLst>
              <a:ext uri="{FF2B5EF4-FFF2-40B4-BE49-F238E27FC236}">
                <a16:creationId xmlns:a16="http://schemas.microsoft.com/office/drawing/2014/main" id="{82E0C80D-8959-A306-4D5A-00E1C05C56D7}"/>
              </a:ext>
            </a:extLst>
          </p:cNvPr>
          <p:cNvSpPr/>
          <p:nvPr/>
        </p:nvSpPr>
        <p:spPr>
          <a:xfrm>
            <a:off x="3574813" y="370521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箭號: 向右 13">
            <a:extLst>
              <a:ext uri="{FF2B5EF4-FFF2-40B4-BE49-F238E27FC236}">
                <a16:creationId xmlns:a16="http://schemas.microsoft.com/office/drawing/2014/main" id="{C69676B4-C180-F81D-EAA9-08545ADD8B18}"/>
              </a:ext>
            </a:extLst>
          </p:cNvPr>
          <p:cNvSpPr/>
          <p:nvPr/>
        </p:nvSpPr>
        <p:spPr>
          <a:xfrm>
            <a:off x="7638779" y="367390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4238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圓角 5">
            <a:extLst>
              <a:ext uri="{FF2B5EF4-FFF2-40B4-BE49-F238E27FC236}">
                <a16:creationId xmlns:a16="http://schemas.microsoft.com/office/drawing/2014/main" id="{14A10598-9979-2B67-E4F6-DFBA94916772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點下開工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078229E4-07F7-65D0-7F75-5E75E69FB57B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34C85A65-5234-4993-E23C-CA6718F4722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平行四邊形 3">
            <a:extLst>
              <a:ext uri="{FF2B5EF4-FFF2-40B4-BE49-F238E27FC236}">
                <a16:creationId xmlns:a16="http://schemas.microsoft.com/office/drawing/2014/main" id="{B28EE078-18D2-3F2A-5198-AC13541DC5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1D25F276-08D6-2315-8E0C-006D7D96032D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圖片 4">
            <a:extLst>
              <a:ext uri="{FF2B5EF4-FFF2-40B4-BE49-F238E27FC236}">
                <a16:creationId xmlns:a16="http://schemas.microsoft.com/office/drawing/2014/main" id="{0409779A-B010-2D9D-9EB0-4AD845F24F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225" y="1558780"/>
            <a:ext cx="2615551" cy="4714875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6CDA3E7B-A635-FAE4-7B1D-C65415917C69}"/>
              </a:ext>
            </a:extLst>
          </p:cNvPr>
          <p:cNvSpPr/>
          <p:nvPr/>
        </p:nvSpPr>
        <p:spPr>
          <a:xfrm>
            <a:off x="5195958" y="3428998"/>
            <a:ext cx="1860623" cy="152169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CE40F05F-B8EA-83AF-DB33-95FDE7F0CDD7}"/>
              </a:ext>
            </a:extLst>
          </p:cNvPr>
          <p:cNvSpPr txBox="1"/>
          <p:nvPr/>
        </p:nvSpPr>
        <p:spPr>
          <a:xfrm>
            <a:off x="2258640" y="1062181"/>
            <a:ext cx="1618323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200" dirty="0">
                <a:latin typeface="Consolas" panose="020B0609020204030204" pitchFamily="49" charset="0"/>
              </a:rPr>
              <a:t>app/</a:t>
            </a:r>
            <a:r>
              <a:rPr lang="en-US" altLang="zh-TW" sz="1200" dirty="0" err="1">
                <a:latin typeface="Consolas" panose="020B0609020204030204" pitchFamily="49" charset="0"/>
              </a:rPr>
              <a:t>rc</a:t>
            </a:r>
            <a:r>
              <a:rPr lang="en-US" altLang="zh-TW" sz="1200" dirty="0">
                <a:latin typeface="Consolas" panose="020B0609020204030204" pitchFamily="49" charset="0"/>
              </a:rPr>
              <a:t>/</a:t>
            </a:r>
            <a:r>
              <a:rPr lang="en-US" altLang="zh-TW" sz="1200" dirty="0" err="1">
                <a:latin typeface="Consolas" panose="020B0609020204030204" pitchFamily="49" charset="0"/>
              </a:rPr>
              <a:t>checkin</a:t>
            </a:r>
            <a:endParaRPr lang="en-US" altLang="zh-TW" sz="12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155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855CF-75D4-263C-0006-44B213BBE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F322C8B4-72BE-60E4-395A-A2B2DFDAE967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checkin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AC60162-8F84-7512-4287-C3B67D92C8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878521"/>
              </p:ext>
            </p:extLst>
          </p:nvPr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List&lt;Selected&gt;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Selected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mpoid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is_start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String “OK”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311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DA1E3-17A0-D115-5603-8B4057D34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627986B6-2D87-717C-FF35-CC2617974F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583" y="1554286"/>
            <a:ext cx="2370227" cy="4714876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C24EC5A7-3FD5-F86C-5D64-2AD5F41BB6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7382" y="1558780"/>
            <a:ext cx="2472651" cy="4714875"/>
          </a:xfrm>
          <a:prstGeom prst="rect">
            <a:avLst/>
          </a:prstGeom>
        </p:spPr>
      </p:pic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5C325338-E89F-B696-39AC-D9A87ED9D9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827965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開公報工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-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完工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9" name="圖片 8">
            <a:extLst>
              <a:ext uri="{FF2B5EF4-FFF2-40B4-BE49-F238E27FC236}">
                <a16:creationId xmlns:a16="http://schemas.microsoft.com/office/drawing/2014/main" id="{81231002-2295-DB0E-9F15-F196530278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2191" y="1558780"/>
            <a:ext cx="2528013" cy="4714875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0D0D7BAD-3F31-9009-105D-7E12C80904AC}"/>
              </a:ext>
            </a:extLst>
          </p:cNvPr>
          <p:cNvSpPr/>
          <p:nvPr/>
        </p:nvSpPr>
        <p:spPr>
          <a:xfrm>
            <a:off x="1225331" y="5211618"/>
            <a:ext cx="1800082" cy="48721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B12B9B8-7A2C-43BA-2C14-21AF4F4FE9E9}"/>
              </a:ext>
            </a:extLst>
          </p:cNvPr>
          <p:cNvSpPr/>
          <p:nvPr/>
        </p:nvSpPr>
        <p:spPr>
          <a:xfrm>
            <a:off x="5195958" y="3428998"/>
            <a:ext cx="1860623" cy="152169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箭號: 向右 11">
            <a:extLst>
              <a:ext uri="{FF2B5EF4-FFF2-40B4-BE49-F238E27FC236}">
                <a16:creationId xmlns:a16="http://schemas.microsoft.com/office/drawing/2014/main" id="{E70093CE-E182-2B99-EC8C-9573DBE23B55}"/>
              </a:ext>
            </a:extLst>
          </p:cNvPr>
          <p:cNvSpPr/>
          <p:nvPr/>
        </p:nvSpPr>
        <p:spPr>
          <a:xfrm>
            <a:off x="3574813" y="370521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箭號: 向右 12">
            <a:extLst>
              <a:ext uri="{FF2B5EF4-FFF2-40B4-BE49-F238E27FC236}">
                <a16:creationId xmlns:a16="http://schemas.microsoft.com/office/drawing/2014/main" id="{B4A81DA7-1B77-A6AC-2F11-D71414356E38}"/>
              </a:ext>
            </a:extLst>
          </p:cNvPr>
          <p:cNvSpPr/>
          <p:nvPr/>
        </p:nvSpPr>
        <p:spPr>
          <a:xfrm>
            <a:off x="7638779" y="367390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823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E83C8-5E58-F37B-BCCA-EEF32569B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圓角 5">
            <a:extLst>
              <a:ext uri="{FF2B5EF4-FFF2-40B4-BE49-F238E27FC236}">
                <a16:creationId xmlns:a16="http://schemas.microsoft.com/office/drawing/2014/main" id="{E16704CC-6BE2-BFAE-584D-36A4DAFA2D22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點下完工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59ABE76F-6D23-EAB6-1953-2E6AB8914DC1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6F06D55C-7E20-1DAC-8A1F-1EF0B9CA69A8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平行四邊形 3">
            <a:extLst>
              <a:ext uri="{FF2B5EF4-FFF2-40B4-BE49-F238E27FC236}">
                <a16:creationId xmlns:a16="http://schemas.microsoft.com/office/drawing/2014/main" id="{6F1151DE-0C9D-43E2-ECB0-9A689E0C0B43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F1E949CC-7FFC-72AF-7E65-F73A4BB8DD78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7A2E3263-9BF2-E025-A45D-023F2C87246E}"/>
              </a:ext>
            </a:extLst>
          </p:cNvPr>
          <p:cNvSpPr txBox="1"/>
          <p:nvPr/>
        </p:nvSpPr>
        <p:spPr>
          <a:xfrm>
            <a:off x="2258640" y="1062181"/>
            <a:ext cx="1618323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200" dirty="0">
                <a:latin typeface="Consolas" panose="020B0609020204030204" pitchFamily="49" charset="0"/>
              </a:rPr>
              <a:t>app/</a:t>
            </a:r>
            <a:r>
              <a:rPr lang="en-US" altLang="zh-TW" sz="1200" dirty="0" err="1">
                <a:latin typeface="Consolas" panose="020B0609020204030204" pitchFamily="49" charset="0"/>
              </a:rPr>
              <a:t>rc</a:t>
            </a:r>
            <a:r>
              <a:rPr lang="en-US" altLang="zh-TW" sz="1200" dirty="0">
                <a:latin typeface="Consolas" panose="020B0609020204030204" pitchFamily="49" charset="0"/>
              </a:rPr>
              <a:t>/checkout</a:t>
            </a:r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62415AD1-F7B3-6B6F-5D79-FA444BF44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7382" y="1558780"/>
            <a:ext cx="2472651" cy="4714875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7BF2FAB8-86F3-AA3F-C7DC-740809261F6E}"/>
              </a:ext>
            </a:extLst>
          </p:cNvPr>
          <p:cNvSpPr/>
          <p:nvPr/>
        </p:nvSpPr>
        <p:spPr>
          <a:xfrm>
            <a:off x="5195958" y="3428998"/>
            <a:ext cx="1860623" cy="152169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8536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844C1-8D1C-1059-F350-2F47079AE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3B8CB825-B0E8-0C3E-ABAC-3DEC46C00692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/checkout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A819A5B1-D969-C086-5C09-92B478F18421}"/>
              </a:ext>
            </a:extLst>
          </p:cNvPr>
          <p:cNvGraphicFramePr>
            <a:graphicFrameLocks noGrp="1"/>
          </p:cNvGraphicFramePr>
          <p:nvPr/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List&lt;Selected&gt;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Selected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mpoid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is_start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String “OK”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516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154</Words>
  <Application>Microsoft Office PowerPoint</Application>
  <PresentationFormat>寬螢幕</PresentationFormat>
  <Paragraphs>60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60</cp:revision>
  <dcterms:created xsi:type="dcterms:W3CDTF">2026-04-27T07:53:38Z</dcterms:created>
  <dcterms:modified xsi:type="dcterms:W3CDTF">2026-05-26T06:28:11Z</dcterms:modified>
</cp:coreProperties>
</file>