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5" r:id="rId2"/>
    <p:sldId id="296" r:id="rId3"/>
    <p:sldId id="302" r:id="rId4"/>
    <p:sldId id="297" r:id="rId5"/>
    <p:sldId id="291" r:id="rId6"/>
    <p:sldId id="303" r:id="rId7"/>
    <p:sldId id="304" r:id="rId8"/>
    <p:sldId id="305" r:id="rId9"/>
    <p:sldId id="306" r:id="rId10"/>
    <p:sldId id="307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pType進入點" id="{B5B50FE1-E64A-40E9-ACC6-D37B5CF57525}">
          <p14:sldIdLst>
            <p14:sldId id="295"/>
            <p14:sldId id="296"/>
            <p14:sldId id="302"/>
            <p14:sldId id="297"/>
            <p14:sldId id="291"/>
          </p14:sldIdLst>
        </p14:section>
        <p14:section name="1-1點下工單" id="{9BB038AD-9D02-46BB-AB9F-09ADE1C6BDD3}">
          <p14:sldIdLst>
            <p14:sldId id="303"/>
            <p14:sldId id="304"/>
            <p14:sldId id="305"/>
            <p14:sldId id="306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4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31561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開公報工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進入點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958FB9C3-2BB5-B725-B43E-05D777500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0" y="1219824"/>
            <a:ext cx="8331200" cy="554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545F8-222E-497B-4616-00B8223B0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44F87CC-7C65-7BD7-3435-F20089E6EB6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mpo</a:t>
            </a:r>
            <a:r>
              <a:rPr lang="en-US" altLang="zh-TW" sz="3200" b="1" dirty="0">
                <a:latin typeface="Consolas" panose="020B0609020204030204" pitchFamily="49" charset="0"/>
              </a:rPr>
              <a:t>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6012C5-22AA-28B5-53E1-61235CC54A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569863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------------------------------------------------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rtstename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57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14A10598-9979-2B67-E4F6-DFBA9491677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078229E4-07F7-65D0-7F75-5E75E69FB57B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34C85A65-5234-4993-E23C-CA6718F4722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28EE078-18D2-3F2A-5198-AC13541DC5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25F276-08D6-2315-8E0C-006D7D96032D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圖片 10">
            <a:extLst>
              <a:ext uri="{FF2B5EF4-FFF2-40B4-BE49-F238E27FC236}">
                <a16:creationId xmlns:a16="http://schemas.microsoft.com/office/drawing/2014/main" id="{D77400F2-2EC2-A1AA-F686-C9FFF826C0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693" y="1509725"/>
            <a:ext cx="2360613" cy="4996831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CF9F827E-51E6-981E-08E3-DB8132DFA2ED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app/equip/list</a:t>
            </a:r>
          </a:p>
        </p:txBody>
      </p: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855CF-75D4-263C-0006-44B213BB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322C8B4-72BE-60E4-395A-A2B2DFDAE96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app/equip/list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AC60162-8F84-7512-4287-C3B67D92C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55488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int</a:t>
                      </a:r>
                      <a:br>
                        <a:rPr lang="en-US" altLang="zh-TW" sz="1100" dirty="0">
                          <a:latin typeface="Consolas" panose="020B0609020204030204" pitchFamily="49" charset="0"/>
                        </a:rPr>
                      </a:b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1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5DBD7-AD66-339D-A71E-D2CA1575E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2981FF1-6E22-4FFF-7298-A4F3D568B58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登入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57FD532-1080-974B-0B12-4B4F61052581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64267BAC-BD55-7CC7-3658-2C6745346CC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平行四邊形 7">
            <a:extLst>
              <a:ext uri="{FF2B5EF4-FFF2-40B4-BE49-F238E27FC236}">
                <a16:creationId xmlns:a16="http://schemas.microsoft.com/office/drawing/2014/main" id="{875AA620-5292-1433-A6C1-157E090690DC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2FAA9A1E-6610-08EE-D726-51E6E87873AF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5F73AB8-A414-D6EC-BCFA-08C940254266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app/rc/check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0A5218DE-69C6-EF47-2006-68E0064A7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687" y="2267930"/>
            <a:ext cx="6524625" cy="423862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A8C9E0FB-CFF3-D32D-5479-32DC482E0E24}"/>
              </a:ext>
            </a:extLst>
          </p:cNvPr>
          <p:cNvSpPr/>
          <p:nvPr/>
        </p:nvSpPr>
        <p:spPr>
          <a:xfrm>
            <a:off x="5818594" y="3953164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ysClr val="windowText" lastClr="000000"/>
                </a:solidFill>
              </a:rPr>
              <a:t>erpOrderNo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4C64037-8C4A-650A-C5DD-738A6E1BAC2D}"/>
              </a:ext>
            </a:extLst>
          </p:cNvPr>
          <p:cNvSpPr/>
          <p:nvPr/>
        </p:nvSpPr>
        <p:spPr>
          <a:xfrm>
            <a:off x="5818594" y="4290260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ysClr val="windowText" lastClr="000000"/>
                </a:solidFill>
              </a:rPr>
              <a:t>custName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881968C-2288-4AE8-C0A0-1A5658433B10}"/>
              </a:ext>
            </a:extLst>
          </p:cNvPr>
          <p:cNvSpPr/>
          <p:nvPr/>
        </p:nvSpPr>
        <p:spPr>
          <a:xfrm>
            <a:off x="5818594" y="4627356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ysClr val="windowText" lastClr="000000"/>
                </a:solidFill>
              </a:rPr>
              <a:t>color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F0A381A-8F0F-42FB-C066-AC14EA01D43E}"/>
              </a:ext>
            </a:extLst>
          </p:cNvPr>
          <p:cNvSpPr/>
          <p:nvPr/>
        </p:nvSpPr>
        <p:spPr>
          <a:xfrm>
            <a:off x="5818594" y="5035896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ysClr val="windowText" lastClr="000000"/>
                </a:solidFill>
              </a:rPr>
              <a:t>spec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F48D233-F873-C25A-3DFE-977BC83D30AC}"/>
              </a:ext>
            </a:extLst>
          </p:cNvPr>
          <p:cNvSpPr/>
          <p:nvPr/>
        </p:nvSpPr>
        <p:spPr>
          <a:xfrm>
            <a:off x="7688958" y="3953163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ysClr val="windowText" lastClr="000000"/>
                </a:solidFill>
              </a:rPr>
              <a:t>erpOrderNo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76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B0EAA-B958-2971-73C7-8FD5F2DC5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8DDD6B5-1E11-BE36-A527-9738D9D28A9C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/check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564381A-5AB8-D32A-525D-241EEFA27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17736"/>
              </p:ext>
            </p:extLst>
          </p:nvPr>
        </p:nvGraphicFramePr>
        <p:xfrm>
          <a:off x="-2" y="2359891"/>
          <a:ext cx="12192002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Request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List&lt;Selected&gt;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Selected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Responce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color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colorHex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spec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List&lt;Selected&gt;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Selected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052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E40EC167-D939-8672-BB70-AFFD8AD6BE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309" y="1238353"/>
            <a:ext cx="5823382" cy="5392634"/>
          </a:xfrm>
          <a:prstGeom prst="rect">
            <a:avLst/>
          </a:prstGeom>
        </p:spPr>
      </p:pic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53470240-8010-DA2E-74A2-F0F092B66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25759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開公報工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點下工單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420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1456A42-DDB3-FF4B-2BB7-F9F007668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146" y="1492193"/>
            <a:ext cx="2514600" cy="485775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6EAC9231-26B9-BAB9-9595-EDEA5F735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5253" y="1461943"/>
            <a:ext cx="2536144" cy="4857750"/>
          </a:xfrm>
          <a:prstGeom prst="rect">
            <a:avLst/>
          </a:prstGeom>
        </p:spPr>
      </p:pic>
      <p:sp>
        <p:nvSpPr>
          <p:cNvPr id="6" name="箭號: 向右 5">
            <a:extLst>
              <a:ext uri="{FF2B5EF4-FFF2-40B4-BE49-F238E27FC236}">
                <a16:creationId xmlns:a16="http://schemas.microsoft.com/office/drawing/2014/main" id="{9F8F2B6E-EE88-B881-0893-5307352C00B1}"/>
              </a:ext>
            </a:extLst>
          </p:cNvPr>
          <p:cNvSpPr/>
          <p:nvPr/>
        </p:nvSpPr>
        <p:spPr>
          <a:xfrm>
            <a:off x="5736013" y="3805845"/>
            <a:ext cx="719973" cy="23044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EE442543-296E-9BE0-F2EF-A0122DDF5CD5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點下工單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6D55C417-A08B-EDC1-80BE-E9648A8DBC83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40C8C6F9-786A-655C-3A9F-01E6875D146F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C3DD262D-BBFC-7111-DC1D-21DB720B5BE7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33757CA1-DD42-D92F-4537-5BE825F5C605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DB54AD65-14CA-57DD-2939-E4D5A6C35329}"/>
              </a:ext>
            </a:extLst>
          </p:cNvPr>
          <p:cNvSpPr/>
          <p:nvPr/>
        </p:nvSpPr>
        <p:spPr>
          <a:xfrm>
            <a:off x="7642840" y="2152072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ysClr val="windowText" lastClr="000000"/>
                </a:solidFill>
              </a:rPr>
              <a:t>erpOrderNo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9950960-C75C-EDC8-92CA-5A011DE8E9CF}"/>
              </a:ext>
            </a:extLst>
          </p:cNvPr>
          <p:cNvSpPr/>
          <p:nvPr/>
        </p:nvSpPr>
        <p:spPr>
          <a:xfrm>
            <a:off x="7739822" y="2627745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ysClr val="windowText" lastClr="000000"/>
                </a:solidFill>
              </a:rPr>
              <a:t>rcstename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B3D0000-CAEF-774F-9798-951371F77372}"/>
              </a:ext>
            </a:extLst>
          </p:cNvPr>
          <p:cNvSpPr/>
          <p:nvPr/>
        </p:nvSpPr>
        <p:spPr>
          <a:xfrm>
            <a:off x="7970731" y="2860673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ysClr val="windowText" lastClr="000000"/>
                </a:solidFill>
              </a:rPr>
              <a:t>opname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9963182-99A4-46C1-E7E7-421A713C80B1}"/>
              </a:ext>
            </a:extLst>
          </p:cNvPr>
          <p:cNvSpPr/>
          <p:nvPr/>
        </p:nvSpPr>
        <p:spPr>
          <a:xfrm>
            <a:off x="7970731" y="3054636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ysClr val="windowText" lastClr="000000"/>
                </a:solidFill>
              </a:rPr>
              <a:t>rtstename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C7CB0A2-A125-CA5F-569C-2F41D0C5A71F}"/>
              </a:ext>
            </a:extLst>
          </p:cNvPr>
          <p:cNvSpPr/>
          <p:nvPr/>
        </p:nvSpPr>
        <p:spPr>
          <a:xfrm>
            <a:off x="7970731" y="3442562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ysClr val="windowText" lastClr="000000"/>
                </a:solidFill>
              </a:rPr>
              <a:t>custName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B74439B-DA25-AC40-FBBA-D910AE0E892E}"/>
              </a:ext>
            </a:extLst>
          </p:cNvPr>
          <p:cNvSpPr/>
          <p:nvPr/>
        </p:nvSpPr>
        <p:spPr>
          <a:xfrm>
            <a:off x="9894900" y="3852173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ysClr val="windowText" lastClr="000000"/>
                </a:solidFill>
              </a:rPr>
              <a:t>color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B823D2FD-7A49-C54F-29F1-27BE019F921D}"/>
              </a:ext>
            </a:extLst>
          </p:cNvPr>
          <p:cNvSpPr/>
          <p:nvPr/>
        </p:nvSpPr>
        <p:spPr>
          <a:xfrm>
            <a:off x="7970731" y="4259403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ysClr val="windowText" lastClr="000000"/>
                </a:solidFill>
              </a:rPr>
              <a:t>plasma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A4843FD-619A-B196-05A9-9D27DD063D46}"/>
              </a:ext>
            </a:extLst>
          </p:cNvPr>
          <p:cNvSpPr/>
          <p:nvPr/>
        </p:nvSpPr>
        <p:spPr>
          <a:xfrm>
            <a:off x="7970731" y="4684789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ysClr val="windowText" lastClr="000000"/>
                </a:solidFill>
              </a:rPr>
              <a:t>spec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06E9AEE7-5C53-81E4-031C-B8DA277BE904}"/>
              </a:ext>
            </a:extLst>
          </p:cNvPr>
          <p:cNvSpPr/>
          <p:nvPr/>
        </p:nvSpPr>
        <p:spPr>
          <a:xfrm>
            <a:off x="7970731" y="5110175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ysClr val="windowText" lastClr="000000"/>
                </a:solidFill>
              </a:rPr>
              <a:t>remark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527187ED-FF38-8718-CE52-B40AD8BFB2FF}"/>
              </a:ext>
            </a:extLst>
          </p:cNvPr>
          <p:cNvSpPr/>
          <p:nvPr/>
        </p:nvSpPr>
        <p:spPr>
          <a:xfrm>
            <a:off x="8723810" y="3859325"/>
            <a:ext cx="1080970" cy="193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ysClr val="windowText" lastClr="000000"/>
                </a:solidFill>
              </a:rPr>
              <a:t>pno</a:t>
            </a:r>
            <a:endParaRPr lang="zh-TW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7D71C4A3-3C67-3052-E1C4-B2578737A588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app/rc/info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4A98DBE8-52E0-E358-A5A3-0C623D2E766D}"/>
              </a:ext>
            </a:extLst>
          </p:cNvPr>
          <p:cNvSpPr/>
          <p:nvPr/>
        </p:nvSpPr>
        <p:spPr>
          <a:xfrm>
            <a:off x="3103261" y="3179325"/>
            <a:ext cx="174583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4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80087-4855-BA61-B1F2-CBAE32AA0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A5D17CB-AE03-0E9C-1046-0D50196C0E2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/info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94C8D63-BF58-66C1-63B0-F67338AAA6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347852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color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colorHex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plasma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spec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rcstename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rtstename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401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E6EBE-3D71-1AA5-BA73-18FE62ED2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4033EA14-7897-BB63-CFA2-0FAB2A1FE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916" y="1430450"/>
            <a:ext cx="2536144" cy="4857750"/>
          </a:xfrm>
          <a:prstGeom prst="rect">
            <a:avLst/>
          </a:prstGeom>
        </p:spPr>
      </p:pic>
      <p:sp>
        <p:nvSpPr>
          <p:cNvPr id="6" name="箭號: 向右 5">
            <a:extLst>
              <a:ext uri="{FF2B5EF4-FFF2-40B4-BE49-F238E27FC236}">
                <a16:creationId xmlns:a16="http://schemas.microsoft.com/office/drawing/2014/main" id="{5BFA71DC-84DB-ED6A-831C-C07CA57FCC87}"/>
              </a:ext>
            </a:extLst>
          </p:cNvPr>
          <p:cNvSpPr/>
          <p:nvPr/>
        </p:nvSpPr>
        <p:spPr>
          <a:xfrm>
            <a:off x="5736013" y="3805845"/>
            <a:ext cx="719973" cy="23044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0E52111A-9549-00C4-AFA8-D63999BE1DFE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點下工單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C5D278E6-9B5E-3D6F-C825-73CA93885D77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6DACBE7-6CA5-94DE-7960-B14C0234DCED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1E8F72F1-B30C-9D8E-D1BB-24393951F454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116E1BF0-33F5-5427-1A6F-D7908822430D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AC90C51F-7CA9-03CE-4301-7551F07BC24F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</a:t>
            </a:r>
            <a:r>
              <a:rPr lang="en-US" altLang="zh-TW" sz="1400" dirty="0" err="1">
                <a:latin typeface="Consolas" panose="020B0609020204030204" pitchFamily="49" charset="0"/>
              </a:rPr>
              <a:t>rc</a:t>
            </a:r>
            <a:r>
              <a:rPr lang="en-US" altLang="zh-TW" sz="1400" dirty="0">
                <a:latin typeface="Consolas" panose="020B0609020204030204" pitchFamily="49" charset="0"/>
              </a:rPr>
              <a:t>/</a:t>
            </a:r>
            <a:r>
              <a:rPr lang="en-US" altLang="zh-TW" sz="1400" dirty="0" err="1">
                <a:latin typeface="Consolas" panose="020B0609020204030204" pitchFamily="49" charset="0"/>
              </a:rPr>
              <a:t>mpo</a:t>
            </a:r>
            <a:r>
              <a:rPr lang="en-US" altLang="zh-TW" sz="1400" dirty="0">
                <a:latin typeface="Consolas" panose="020B0609020204030204" pitchFamily="49" charset="0"/>
              </a:rPr>
              <a:t>/list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0615AAA0-D5A8-B26D-500E-C02CDC453342}"/>
              </a:ext>
            </a:extLst>
          </p:cNvPr>
          <p:cNvSpPr/>
          <p:nvPr/>
        </p:nvSpPr>
        <p:spPr>
          <a:xfrm>
            <a:off x="3061777" y="2772925"/>
            <a:ext cx="199975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C551C18-7C31-8A21-6C19-7A81983596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939" y="1430450"/>
            <a:ext cx="2455735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234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376</Words>
  <Application>Microsoft Office PowerPoint</Application>
  <PresentationFormat>寬螢幕</PresentationFormat>
  <Paragraphs>146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53</cp:revision>
  <dcterms:created xsi:type="dcterms:W3CDTF">2026-04-27T07:53:38Z</dcterms:created>
  <dcterms:modified xsi:type="dcterms:W3CDTF">2026-05-26T02:46:52Z</dcterms:modified>
</cp:coreProperties>
</file>