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5" r:id="rId2"/>
    <p:sldId id="296" r:id="rId3"/>
    <p:sldId id="297" r:id="rId4"/>
    <p:sldId id="291" r:id="rId5"/>
    <p:sldId id="300" r:id="rId6"/>
    <p:sldId id="290" r:id="rId7"/>
    <p:sldId id="292" r:id="rId8"/>
    <p:sldId id="299" r:id="rId9"/>
    <p:sldId id="293" r:id="rId10"/>
    <p:sldId id="301" r:id="rId11"/>
    <p:sldId id="294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3DFDF-8DF9-46CD-B8B4-C73B4B42045A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CEFF5-7548-4656-BCB9-11EDDC3EBB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97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CEFF5-7548-4656-BCB9-11EDDC3EBB19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145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18471-E1E8-BD9C-BB3E-F8D57EEA6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0E72E931-BEB9-7DCC-50EE-BC786A841E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B9CFD6F-47C9-A070-153A-5B64DB6F1D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88B744D-568C-9D20-3725-7CEDDDE31C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5CEFF5-7548-4656-BCB9-11EDDC3EBB19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2469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B14ADE31-A87D-B5B1-DEAE-400EDDFFE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187" y="1752312"/>
            <a:ext cx="9191625" cy="4591050"/>
          </a:xfrm>
          <a:prstGeom prst="rect">
            <a:avLst/>
          </a:prstGeom>
        </p:spPr>
      </p:pic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9A38964-741B-5B82-7F7B-A107A7204C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402607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公版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Flow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238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C6989-8BF9-EBA1-E3E3-81F2C92A7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A4602141-9C43-31C9-690A-E5AD9CD36B71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點下站點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27940E46-6878-A136-9FA1-ED4D296F7095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3B01EDB2-E002-7360-8C5A-1E58CDFE0B3D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平行四邊形 7">
            <a:extLst>
              <a:ext uri="{FF2B5EF4-FFF2-40B4-BE49-F238E27FC236}">
                <a16:creationId xmlns:a16="http://schemas.microsoft.com/office/drawing/2014/main" id="{47A5F7E9-5E81-BA42-CCD7-98EBD280C088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0D75BB99-8AE0-776A-8CE9-51E4AB5DCFBC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圖片 14">
            <a:extLst>
              <a:ext uri="{FF2B5EF4-FFF2-40B4-BE49-F238E27FC236}">
                <a16:creationId xmlns:a16="http://schemas.microsoft.com/office/drawing/2014/main" id="{2D120A82-DD8F-E898-E948-07CBA24A94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305" y="1184853"/>
            <a:ext cx="2409825" cy="5467350"/>
          </a:xfrm>
          <a:prstGeom prst="rect">
            <a:avLst/>
          </a:prstGeom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ADFD16FA-7C84-56A7-84AE-205B2500AC32}"/>
              </a:ext>
            </a:extLst>
          </p:cNvPr>
          <p:cNvSpPr txBox="1"/>
          <p:nvPr/>
        </p:nvSpPr>
        <p:spPr>
          <a:xfrm>
            <a:off x="2271830" y="1044951"/>
            <a:ext cx="16628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app/mpo/check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B7276465-919D-CD6C-0D6B-A9412E579D36}"/>
              </a:ext>
            </a:extLst>
          </p:cNvPr>
          <p:cNvSpPr/>
          <p:nvPr/>
        </p:nvSpPr>
        <p:spPr>
          <a:xfrm>
            <a:off x="6012874" y="1856508"/>
            <a:ext cx="1893453" cy="311265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2436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79CB2-357C-37E2-E979-1E8E76587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C579D64-2629-6376-1094-1329BB647BA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mpo</a:t>
            </a:r>
            <a:r>
              <a:rPr lang="en-US" altLang="zh-TW" sz="3200" b="1" dirty="0">
                <a:latin typeface="Consolas" panose="020B0609020204030204" pitchFamily="49" charset="0"/>
              </a:rPr>
              <a:t>/check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D7617C8-DDA1-4AB5-B61D-92048ECB1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60922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CheckOpAuth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Result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7728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774EC592-DF3F-B69A-D3D0-BA2F6554C9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862" y="1571481"/>
            <a:ext cx="2200275" cy="4638675"/>
          </a:xfrm>
          <a:prstGeom prst="rect">
            <a:avLst/>
          </a:prstGeom>
        </p:spPr>
      </p:pic>
      <p:sp>
        <p:nvSpPr>
          <p:cNvPr id="6" name="矩形: 圓角 5">
            <a:extLst>
              <a:ext uri="{FF2B5EF4-FFF2-40B4-BE49-F238E27FC236}">
                <a16:creationId xmlns:a16="http://schemas.microsoft.com/office/drawing/2014/main" id="{14A10598-9979-2B67-E4F6-DFBA94916772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E8125BF8-D817-22DF-3A5D-CCFF00E89C69}"/>
              </a:ext>
            </a:extLst>
          </p:cNvPr>
          <p:cNvSpPr/>
          <p:nvPr/>
        </p:nvSpPr>
        <p:spPr>
          <a:xfrm>
            <a:off x="2775528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8CDA601A-FC18-9FAE-60E9-E6228BBFC8B4}"/>
              </a:ext>
            </a:extLst>
          </p:cNvPr>
          <p:cNvCxnSpPr>
            <a:cxnSpLocks/>
          </p:cNvCxnSpPr>
          <p:nvPr/>
        </p:nvCxnSpPr>
        <p:spPr>
          <a:xfrm>
            <a:off x="1916545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4155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5DBD7-AD66-339D-A71E-D2CA1575E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0D46680B-9AE7-8CC4-0F65-732900633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862" y="1571481"/>
            <a:ext cx="2200275" cy="4638675"/>
          </a:xfrm>
          <a:prstGeom prst="rect">
            <a:avLst/>
          </a:prstGeom>
        </p:spPr>
      </p:pic>
      <p:sp>
        <p:nvSpPr>
          <p:cNvPr id="2" name="矩形: 圓角 1">
            <a:extLst>
              <a:ext uri="{FF2B5EF4-FFF2-40B4-BE49-F238E27FC236}">
                <a16:creationId xmlns:a16="http://schemas.microsoft.com/office/drawing/2014/main" id="{62981FF1-6E22-4FFF-7298-A4F3D568B58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登入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57FD532-1080-974B-0B12-4B4F61052581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64267BAC-BD55-7CC7-3658-2C6745346CC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平行四邊形 7">
            <a:extLst>
              <a:ext uri="{FF2B5EF4-FFF2-40B4-BE49-F238E27FC236}">
                <a16:creationId xmlns:a16="http://schemas.microsoft.com/office/drawing/2014/main" id="{875AA620-5292-1433-A6C1-157E090690DC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2FAA9A1E-6610-08EE-D726-51E6E87873AF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5F73AB8-A414-D6EC-BCFA-08C940254266}"/>
              </a:ext>
            </a:extLst>
          </p:cNvPr>
          <p:cNvSpPr txBox="1"/>
          <p:nvPr/>
        </p:nvSpPr>
        <p:spPr>
          <a:xfrm>
            <a:off x="2271830" y="1044951"/>
            <a:ext cx="16628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app/user/login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765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B0EAA-B958-2971-73C7-8FD5F2DC5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8DDD6B5-1E11-BE36-A527-9738D9D28A9C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app/user/login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2564381A-5AB8-D32A-525D-241EEFA27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8253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Login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account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ipAddress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tabletId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Login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sha256Token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052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A9DA3-72B2-2F85-3D46-AE0FAAF47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>
            <a:extLst>
              <a:ext uri="{FF2B5EF4-FFF2-40B4-BE49-F238E27FC236}">
                <a16:creationId xmlns:a16="http://schemas.microsoft.com/office/drawing/2014/main" id="{EA6D6EC2-8C3D-3040-B873-DD4A13FCA7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412" y="1282844"/>
            <a:ext cx="2543175" cy="5400675"/>
          </a:xfrm>
          <a:prstGeom prst="rect">
            <a:avLst/>
          </a:prstGeom>
        </p:spPr>
      </p:pic>
      <p:sp>
        <p:nvSpPr>
          <p:cNvPr id="2" name="矩形: 圓角 1">
            <a:extLst>
              <a:ext uri="{FF2B5EF4-FFF2-40B4-BE49-F238E27FC236}">
                <a16:creationId xmlns:a16="http://schemas.microsoft.com/office/drawing/2014/main" id="{291B9F46-26B7-5FB1-24E3-C4FFFD0CFDA8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01A3C5DA-0A7A-713F-830B-F2557F5E7276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6E7201A3-B441-A5E9-99E3-E6A03DA6A4B1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平行四邊形 7">
            <a:extLst>
              <a:ext uri="{FF2B5EF4-FFF2-40B4-BE49-F238E27FC236}">
                <a16:creationId xmlns:a16="http://schemas.microsoft.com/office/drawing/2014/main" id="{476DB078-32C8-B711-F713-EBB17E3BD231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CC2A0AFF-3597-E929-9560-C0F5B67096D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5FD95EC4-D236-DEAD-4576-9C89EF489026}"/>
              </a:ext>
            </a:extLst>
          </p:cNvPr>
          <p:cNvSpPr txBox="1"/>
          <p:nvPr/>
        </p:nvSpPr>
        <p:spPr>
          <a:xfrm>
            <a:off x="2271830" y="1044951"/>
            <a:ext cx="16628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app/user/info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1F75D2D7-E3FB-E328-0ED5-5018F496C413}"/>
              </a:ext>
            </a:extLst>
          </p:cNvPr>
          <p:cNvSpPr txBox="1"/>
          <p:nvPr/>
        </p:nvSpPr>
        <p:spPr>
          <a:xfrm>
            <a:off x="2271829" y="1608369"/>
            <a:ext cx="262344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app/facility/option/list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0252FD9D-C03B-A771-C82E-58B9BEC1662D}"/>
              </a:ext>
            </a:extLst>
          </p:cNvPr>
          <p:cNvSpPr/>
          <p:nvPr/>
        </p:nvSpPr>
        <p:spPr>
          <a:xfrm>
            <a:off x="5338617" y="2971800"/>
            <a:ext cx="1653309" cy="914400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0F406ED5-B29D-45AE-3D45-CAF3E7A3E23E}"/>
              </a:ext>
            </a:extLst>
          </p:cNvPr>
          <p:cNvSpPr/>
          <p:nvPr/>
        </p:nvSpPr>
        <p:spPr>
          <a:xfrm>
            <a:off x="5269344" y="2198254"/>
            <a:ext cx="1653309" cy="61652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3664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78311-5D0D-6465-5629-5FE3B1246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ED1A4EC4-0A28-5D98-9985-EE0B77461B9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app/user/info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4E30C0C-E3E9-EDA3-C78D-E90F22188B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367555"/>
              </p:ext>
            </p:extLst>
          </p:nvPr>
        </p:nvGraphicFramePr>
        <p:xfrm>
          <a:off x="-2" y="2359891"/>
          <a:ext cx="12192002" cy="3349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Info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email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Funcode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fncid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fncname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isApp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isWeb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hasRead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hasWrite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2357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app/facility/option/list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319594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8C77A3-B4F7-6E85-386B-E5E0DB5DF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BA7F3B7A-4376-8929-8ACA-E4AF6EDA79F1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E0B9B322-521B-89CB-AC7E-B8A3215C77FE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79AFDF63-603A-A828-9C75-6C42B03EA42F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平行四邊形 7">
            <a:extLst>
              <a:ext uri="{FF2B5EF4-FFF2-40B4-BE49-F238E27FC236}">
                <a16:creationId xmlns:a16="http://schemas.microsoft.com/office/drawing/2014/main" id="{E1936EAC-9068-B3A6-5A3C-620BBB531D55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693C1D40-4E4B-4348-9A14-F64BF9AFCAF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圖片 14">
            <a:extLst>
              <a:ext uri="{FF2B5EF4-FFF2-40B4-BE49-F238E27FC236}">
                <a16:creationId xmlns:a16="http://schemas.microsoft.com/office/drawing/2014/main" id="{B638067A-3238-3695-906F-2E404B5413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9305" y="1184853"/>
            <a:ext cx="2409825" cy="5467350"/>
          </a:xfrm>
          <a:prstGeom prst="rect">
            <a:avLst/>
          </a:prstGeom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5862666D-C933-80FD-A820-AFBADD29925D}"/>
              </a:ext>
            </a:extLst>
          </p:cNvPr>
          <p:cNvSpPr txBox="1"/>
          <p:nvPr/>
        </p:nvSpPr>
        <p:spPr>
          <a:xfrm>
            <a:off x="2271830" y="1044951"/>
            <a:ext cx="16628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app/mpo/list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00C3F70-78E3-83F1-8454-4D179A478EF1}"/>
              </a:ext>
            </a:extLst>
          </p:cNvPr>
          <p:cNvSpPr/>
          <p:nvPr/>
        </p:nvSpPr>
        <p:spPr>
          <a:xfrm>
            <a:off x="6012874" y="1856508"/>
            <a:ext cx="1893453" cy="311265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124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68E2F-435A-EFD7-E9FE-6C92FC646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564733C-28D0-282F-0BBB-94412184FC29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mpo</a:t>
            </a:r>
            <a:r>
              <a:rPr lang="en-US" altLang="zh-TW" sz="3200" b="1" dirty="0">
                <a:latin typeface="Consolas" panose="020B0609020204030204" pitchFamily="49" charset="0"/>
              </a:rPr>
              <a:t>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F2DD8D2-8EA7-2612-B8C4-21B4B8C29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605589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534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308</Words>
  <Application>Microsoft Office PowerPoint</Application>
  <PresentationFormat>寬螢幕</PresentationFormat>
  <Paragraphs>120</Paragraphs>
  <Slides>11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38</cp:revision>
  <dcterms:created xsi:type="dcterms:W3CDTF">2026-04-27T07:53:38Z</dcterms:created>
  <dcterms:modified xsi:type="dcterms:W3CDTF">2026-05-25T03:31:25Z</dcterms:modified>
</cp:coreProperties>
</file>