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82" r:id="rId4"/>
    <p:sldId id="283" r:id="rId5"/>
    <p:sldId id="284" r:id="rId6"/>
    <p:sldId id="280" r:id="rId7"/>
    <p:sldId id="292" r:id="rId8"/>
    <p:sldId id="293" r:id="rId9"/>
    <p:sldId id="294" r:id="rId10"/>
    <p:sldId id="295" r:id="rId11"/>
    <p:sldId id="285" r:id="rId12"/>
    <p:sldId id="291" r:id="rId13"/>
    <p:sldId id="313" r:id="rId14"/>
    <p:sldId id="272" r:id="rId15"/>
    <p:sldId id="286" r:id="rId16"/>
    <p:sldId id="287" r:id="rId17"/>
    <p:sldId id="288" r:id="rId18"/>
    <p:sldId id="289" r:id="rId19"/>
    <p:sldId id="290" r:id="rId2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2026/5/21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4463B9A-8028-69AB-D6D4-B037618C2C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8635590"/>
              </p:ext>
            </p:extLst>
          </p:nvPr>
        </p:nvGraphicFramePr>
        <p:xfrm>
          <a:off x="341746" y="304029"/>
          <a:ext cx="11092872" cy="12598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2026/04/27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人員管理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2026/05/21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  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增加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tag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list get create update delete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調整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class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03462691"/>
                  </a:ext>
                </a:extLst>
              </a:tr>
            </a:tbl>
          </a:graphicData>
        </a:graphic>
      </p:graphicFrame>
      <p:pic>
        <p:nvPicPr>
          <p:cNvPr id="3" name="圖片 2">
            <a:extLst>
              <a:ext uri="{FF2B5EF4-FFF2-40B4-BE49-F238E27FC236}">
                <a16:creationId xmlns:a16="http://schemas.microsoft.com/office/drawing/2014/main" id="{CBB9D1AF-6400-08C0-9DC2-3D348696D5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015239"/>
            <a:ext cx="11125200" cy="322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462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FA1AD-5A3A-7712-0FC8-2827619FB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510D41BE-FE04-749E-1B55-905B46FED0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737" y="2614612"/>
            <a:ext cx="3438525" cy="1628775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E2020356-6D2D-6FE8-10C1-6D69F1B434C6}"/>
              </a:ext>
            </a:extLst>
          </p:cNvPr>
          <p:cNvSpPr/>
          <p:nvPr/>
        </p:nvSpPr>
        <p:spPr>
          <a:xfrm>
            <a:off x="2235201" y="286790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刪除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D61F624F-4EAA-A3A9-350D-28858C07B5A6}"/>
              </a:ext>
            </a:extLst>
          </p:cNvPr>
          <p:cNvSpPr/>
          <p:nvPr/>
        </p:nvSpPr>
        <p:spPr>
          <a:xfrm>
            <a:off x="6192983" y="286790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87CD9818-88B4-1C41-639A-32392360F4AD}"/>
              </a:ext>
            </a:extLst>
          </p:cNvPr>
          <p:cNvCxnSpPr>
            <a:cxnSpLocks/>
          </p:cNvCxnSpPr>
          <p:nvPr/>
        </p:nvCxnSpPr>
        <p:spPr>
          <a:xfrm>
            <a:off x="3343564" y="535940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AD2D0AD6-A899-80DB-EF95-C747C3F2B56A}"/>
              </a:ext>
            </a:extLst>
          </p:cNvPr>
          <p:cNvSpPr/>
          <p:nvPr/>
        </p:nvSpPr>
        <p:spPr>
          <a:xfrm>
            <a:off x="4080514" y="286791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24C889CA-F646-FBD0-73CE-779FCABD2D91}"/>
              </a:ext>
            </a:extLst>
          </p:cNvPr>
          <p:cNvCxnSpPr>
            <a:cxnSpLocks/>
          </p:cNvCxnSpPr>
          <p:nvPr/>
        </p:nvCxnSpPr>
        <p:spPr>
          <a:xfrm>
            <a:off x="5334000" y="535940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50039BBD-00C9-7A35-1F4A-6F2E49EFC7C7}"/>
              </a:ext>
            </a:extLst>
          </p:cNvPr>
          <p:cNvSpPr txBox="1"/>
          <p:nvPr/>
        </p:nvSpPr>
        <p:spPr>
          <a:xfrm>
            <a:off x="3832775" y="980297"/>
            <a:ext cx="1847589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web/user/delete</a:t>
            </a:r>
          </a:p>
        </p:txBody>
      </p: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3C0F108B-3A2B-A250-C769-51E597CBE26D}"/>
              </a:ext>
            </a:extLst>
          </p:cNvPr>
          <p:cNvSpPr/>
          <p:nvPr/>
        </p:nvSpPr>
        <p:spPr>
          <a:xfrm>
            <a:off x="389888" y="286788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點下刪除</a:t>
            </a:r>
          </a:p>
        </p:txBody>
      </p:sp>
      <p:cxnSp>
        <p:nvCxnSpPr>
          <p:cNvPr id="15" name="直線單箭頭接點 14">
            <a:extLst>
              <a:ext uri="{FF2B5EF4-FFF2-40B4-BE49-F238E27FC236}">
                <a16:creationId xmlns:a16="http://schemas.microsoft.com/office/drawing/2014/main" id="{601AB127-F186-4F07-DADA-A6E1F3C08775}"/>
              </a:ext>
            </a:extLst>
          </p:cNvPr>
          <p:cNvCxnSpPr>
            <a:cxnSpLocks/>
          </p:cNvCxnSpPr>
          <p:nvPr/>
        </p:nvCxnSpPr>
        <p:spPr>
          <a:xfrm>
            <a:off x="1498251" y="535938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2EA696E5-20AA-98AE-CC08-E31355D382E6}"/>
              </a:ext>
            </a:extLst>
          </p:cNvPr>
          <p:cNvSpPr/>
          <p:nvPr/>
        </p:nvSpPr>
        <p:spPr>
          <a:xfrm>
            <a:off x="6271491" y="3620655"/>
            <a:ext cx="785091" cy="52647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88923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FBD31C-71C0-DAC9-6701-AF3363726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76286E41-AB01-3F7B-B9F9-64A05ACB6EAC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web/dept/option/list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5E6DF86B-6D52-4CB8-5FB8-BA166DF609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1580242"/>
              </p:ext>
            </p:extLst>
          </p:nvPr>
        </p:nvGraphicFramePr>
        <p:xfrm>
          <a:off x="0" y="2202163"/>
          <a:ext cx="12192002" cy="2453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5559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148874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List&lt;Option&gt;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Option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deptNo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30318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FF6E3A-C4EC-0ADE-244A-BC2C8177D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147A336E-D691-E4EF-7FD6-FAA7E659704F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web/auth/role/option/list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2F4E9CB-35D6-39C4-DD61-0B7ECC0DA6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2467025"/>
              </p:ext>
            </p:extLst>
          </p:nvPr>
        </p:nvGraphicFramePr>
        <p:xfrm>
          <a:off x="0" y="2202163"/>
          <a:ext cx="12192002" cy="2453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5559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148874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RoleOption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RoleOption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rid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26896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A422F5-AAD8-2653-E772-395F2860C9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1DA2C64C-F3B7-5685-7404-25A555C070E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web/tag/option/list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1078CD33-4C3E-F2BF-39E9-777D2F10BC3A}"/>
              </a:ext>
            </a:extLst>
          </p:cNvPr>
          <p:cNvGraphicFramePr>
            <a:graphicFrameLocks noGrp="1"/>
          </p:cNvGraphicFramePr>
          <p:nvPr/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List&lt;Option&gt;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Option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tagid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tag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56047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95EBC-A0A8-BBE7-C326-5C7865B55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FB74903-CFBB-4F27-FBF1-9C853EB0A3C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web/user/list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EF81DA9-C056-B3AE-6B08-FBB3BED98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8380483"/>
              </p:ext>
            </p:extLst>
          </p:nvPr>
        </p:nvGraphicFramePr>
        <p:xfrm>
          <a:off x="-2" y="762000"/>
          <a:ext cx="12192002" cy="451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767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4209400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INT? 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INT? 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deptId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SHORT? //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先給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userNo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userName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account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rid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email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List&lt;Tag&gt; tags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Tag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tagid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tag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1348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BC4B74-1EBD-76C6-47E3-373A61076A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7C0787A5-EA0B-B564-4D31-AB7CA2E43AF2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web/user/get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2FF902BB-BCC0-DEC6-8004-95A3138F70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222197"/>
              </p:ext>
            </p:extLst>
          </p:nvPr>
        </p:nvGraphicFramePr>
        <p:xfrm>
          <a:off x="-2" y="2415309"/>
          <a:ext cx="12192002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0112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777603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short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userNo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userName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account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rid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email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List&lt;Tag&gt; tags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Tag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tagid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tag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15122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1EF111-6FFC-DC2A-90A8-444118835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97611938-9E5A-AFF4-6963-7EFA16C12756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web/user/create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FC5D4A24-57AF-D279-8FE4-39EF97BEF4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0025598"/>
              </p:ext>
            </p:extLst>
          </p:nvPr>
        </p:nvGraphicFramePr>
        <p:xfrm>
          <a:off x="-2" y="2655454"/>
          <a:ext cx="12192002" cy="40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0736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863730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account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password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rid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spvrid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userNo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userName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email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userNo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userName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account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rid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email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List&lt;Tag&gt; tags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Tag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tagid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tag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90927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8740D9-B955-7163-5BD5-9147FC8C2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9408BF6-C0A5-C9BC-D868-C349179A0D30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web/user/update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E0288F37-6245-081D-6394-8F85F8F469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3287010"/>
              </p:ext>
            </p:extLst>
          </p:nvPr>
        </p:nvGraphicFramePr>
        <p:xfrm>
          <a:off x="0" y="2858655"/>
          <a:ext cx="12192002" cy="40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0361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812054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Update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rid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username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email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userNo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userName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account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rid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email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List&lt;Tag&gt; tags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Tag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tagid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tag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50186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8F08BE-F214-0FA3-EE76-457FCB2A38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71CC9782-4ED4-404A-63BC-48A796E669DC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web/user/update/</a:t>
            </a:r>
            <a:r>
              <a:rPr lang="en-US" altLang="zh-TW" sz="3200" b="1" dirty="0" err="1">
                <a:latin typeface="Consolas" panose="020B0609020204030204" pitchFamily="49" charset="0"/>
              </a:rPr>
              <a:t>pwd</a:t>
            </a:r>
            <a:endParaRPr lang="en-US" altLang="zh-TW" sz="3200" b="1" dirty="0">
              <a:latin typeface="Consolas" panose="020B0609020204030204" pitchFamily="49" charset="0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FDB8935C-B7C6-6D1D-2A48-C5D03622B0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8657962"/>
              </p:ext>
            </p:extLst>
          </p:nvPr>
        </p:nvGraphicFramePr>
        <p:xfrm>
          <a:off x="-2" y="3994727"/>
          <a:ext cx="12192002" cy="1833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1528759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UpdatePwd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password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“OK”  string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62330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78311-5D0D-6465-5629-5FE3B1246F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ED1A4EC4-0A28-5D98-9985-EE0B77461B93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web/user/delete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04E30C0C-E3E9-EDA3-C78D-E90F22188B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877342"/>
              </p:ext>
            </p:extLst>
          </p:nvPr>
        </p:nvGraphicFramePr>
        <p:xfrm>
          <a:off x="0" y="1556328"/>
          <a:ext cx="12192002" cy="425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204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044598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Delete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userNo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userName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account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rid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email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List&lt;Tag&gt; tags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Tag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tagid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tag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2357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16541736-1CDB-35EC-8AE8-EDA152CFCB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335" y="1842531"/>
            <a:ext cx="6467475" cy="3876675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8989468B-9A02-6B88-09F3-A3C0CC75B8F4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新增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9DFA0CFB-8C1C-6061-8F29-409A477FCB3F}"/>
              </a:ext>
            </a:extLst>
          </p:cNvPr>
          <p:cNvSpPr txBox="1"/>
          <p:nvPr/>
        </p:nvSpPr>
        <p:spPr>
          <a:xfrm>
            <a:off x="7712365" y="3244334"/>
            <a:ext cx="3472872" cy="36933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800" dirty="0">
                <a:latin typeface="Consolas" panose="020B0609020204030204" pitchFamily="49" charset="0"/>
              </a:rPr>
              <a:t>web/dept/option/list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63F8C5BE-0A3E-CECD-1D97-FA37B2F6A613}"/>
              </a:ext>
            </a:extLst>
          </p:cNvPr>
          <p:cNvSpPr txBox="1"/>
          <p:nvPr/>
        </p:nvSpPr>
        <p:spPr>
          <a:xfrm>
            <a:off x="7712365" y="3996087"/>
            <a:ext cx="3472872" cy="369332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800" dirty="0">
                <a:latin typeface="Consolas" panose="020B0609020204030204" pitchFamily="49" charset="0"/>
              </a:rPr>
              <a:t>web/auth/role/option/list</a:t>
            </a:r>
          </a:p>
        </p:txBody>
      </p:sp>
      <p:sp>
        <p:nvSpPr>
          <p:cNvPr id="8" name="等腰三角形 7">
            <a:extLst>
              <a:ext uri="{FF2B5EF4-FFF2-40B4-BE49-F238E27FC236}">
                <a16:creationId xmlns:a16="http://schemas.microsoft.com/office/drawing/2014/main" id="{5DAD9264-4095-0157-1E9B-E9BA462AFB5B}"/>
              </a:ext>
            </a:extLst>
          </p:cNvPr>
          <p:cNvSpPr/>
          <p:nvPr/>
        </p:nvSpPr>
        <p:spPr>
          <a:xfrm rot="10800000">
            <a:off x="6253481" y="3728695"/>
            <a:ext cx="267392" cy="267392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C482FF32-9413-14BD-DE95-AC33BA44C084}"/>
              </a:ext>
            </a:extLst>
          </p:cNvPr>
          <p:cNvSpPr/>
          <p:nvPr/>
        </p:nvSpPr>
        <p:spPr>
          <a:xfrm>
            <a:off x="646544" y="4365419"/>
            <a:ext cx="3001819" cy="53909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4413F812-204A-C8EA-AFC4-23AE741BB578}"/>
              </a:ext>
            </a:extLst>
          </p:cNvPr>
          <p:cNvSpPr/>
          <p:nvPr/>
        </p:nvSpPr>
        <p:spPr>
          <a:xfrm>
            <a:off x="3676072" y="3592846"/>
            <a:ext cx="3001819" cy="53909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9310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>
            <a:extLst>
              <a:ext uri="{FF2B5EF4-FFF2-40B4-BE49-F238E27FC236}">
                <a16:creationId xmlns:a16="http://schemas.microsoft.com/office/drawing/2014/main" id="{03454915-1FEB-1CA2-CCF4-5B06CF8096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113" y="1842510"/>
            <a:ext cx="6286500" cy="3819525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4D437C60-7AE1-9087-14F0-A3D53C801DF9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修改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1B6249AE-9CCD-9427-8B7E-641E6718BE2B}"/>
              </a:ext>
            </a:extLst>
          </p:cNvPr>
          <p:cNvSpPr txBox="1"/>
          <p:nvPr/>
        </p:nvSpPr>
        <p:spPr>
          <a:xfrm>
            <a:off x="7712365" y="3244334"/>
            <a:ext cx="3472872" cy="36933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800" dirty="0">
                <a:latin typeface="Consolas" panose="020B0609020204030204" pitchFamily="49" charset="0"/>
              </a:rPr>
              <a:t>web/dept/option/list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8C02D759-47B6-7741-5300-B2421701F5FE}"/>
              </a:ext>
            </a:extLst>
          </p:cNvPr>
          <p:cNvSpPr txBox="1"/>
          <p:nvPr/>
        </p:nvSpPr>
        <p:spPr>
          <a:xfrm>
            <a:off x="7712365" y="3996087"/>
            <a:ext cx="3472872" cy="369332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800" dirty="0">
                <a:latin typeface="Consolas" panose="020B0609020204030204" pitchFamily="49" charset="0"/>
              </a:rPr>
              <a:t>web/auth/role/option/list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F6116EF0-60A1-6028-06A1-FB0675856677}"/>
              </a:ext>
            </a:extLst>
          </p:cNvPr>
          <p:cNvSpPr/>
          <p:nvPr/>
        </p:nvSpPr>
        <p:spPr>
          <a:xfrm>
            <a:off x="646544" y="4365419"/>
            <a:ext cx="3001819" cy="53909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FF35268B-A2F5-660E-21F1-D089EE5A5575}"/>
              </a:ext>
            </a:extLst>
          </p:cNvPr>
          <p:cNvSpPr/>
          <p:nvPr/>
        </p:nvSpPr>
        <p:spPr>
          <a:xfrm>
            <a:off x="3676072" y="3592846"/>
            <a:ext cx="3001819" cy="53909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DAF2B1CE-130D-5865-46DB-759FFA3C4A59}"/>
              </a:ext>
            </a:extLst>
          </p:cNvPr>
          <p:cNvSpPr txBox="1"/>
          <p:nvPr/>
        </p:nvSpPr>
        <p:spPr>
          <a:xfrm>
            <a:off x="7712365" y="4731738"/>
            <a:ext cx="3472872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800" dirty="0">
                <a:latin typeface="Consolas" panose="020B0609020204030204" pitchFamily="49" charset="0"/>
              </a:rPr>
              <a:t>web/user/get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91A485C5-6624-91BB-56B7-0A83B080A25E}"/>
              </a:ext>
            </a:extLst>
          </p:cNvPr>
          <p:cNvSpPr/>
          <p:nvPr/>
        </p:nvSpPr>
        <p:spPr>
          <a:xfrm>
            <a:off x="646544" y="2492580"/>
            <a:ext cx="2915806" cy="1639355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4DFB88E9-BE8B-1F79-382D-DA944DC4F7DC}"/>
              </a:ext>
            </a:extLst>
          </p:cNvPr>
          <p:cNvSpPr/>
          <p:nvPr/>
        </p:nvSpPr>
        <p:spPr>
          <a:xfrm>
            <a:off x="3703780" y="2489245"/>
            <a:ext cx="3001819" cy="82301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42DBA464-E47B-B17D-32A7-6050E3ADE67E}"/>
              </a:ext>
            </a:extLst>
          </p:cNvPr>
          <p:cNvSpPr/>
          <p:nvPr/>
        </p:nvSpPr>
        <p:spPr>
          <a:xfrm>
            <a:off x="4359564" y="2900751"/>
            <a:ext cx="1080655" cy="2770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userNo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2E0FC36A-26B9-6C26-B02D-BEE39E943902}"/>
              </a:ext>
            </a:extLst>
          </p:cNvPr>
          <p:cNvSpPr/>
          <p:nvPr/>
        </p:nvSpPr>
        <p:spPr>
          <a:xfrm>
            <a:off x="1357745" y="2900751"/>
            <a:ext cx="1080655" cy="2770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userName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046C58A7-C445-F169-03E7-C1BCCE52B2B5}"/>
              </a:ext>
            </a:extLst>
          </p:cNvPr>
          <p:cNvSpPr/>
          <p:nvPr/>
        </p:nvSpPr>
        <p:spPr>
          <a:xfrm>
            <a:off x="1357745" y="3718995"/>
            <a:ext cx="1080655" cy="2770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>
                <a:solidFill>
                  <a:sysClr val="windowText" lastClr="000000"/>
                </a:solidFill>
              </a:rPr>
              <a:t>account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2CAA9C82-FF36-8070-20D5-C6351EF2DF11}"/>
              </a:ext>
            </a:extLst>
          </p:cNvPr>
          <p:cNvSpPr/>
          <p:nvPr/>
        </p:nvSpPr>
        <p:spPr>
          <a:xfrm>
            <a:off x="1357744" y="4496418"/>
            <a:ext cx="1080655" cy="2770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>
                <a:solidFill>
                  <a:sysClr val="windowText" lastClr="000000"/>
                </a:solidFill>
              </a:rPr>
              <a:t>rid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7A426019-0EFD-5027-DBAF-1613F9BA3D06}"/>
              </a:ext>
            </a:extLst>
          </p:cNvPr>
          <p:cNvSpPr/>
          <p:nvPr/>
        </p:nvSpPr>
        <p:spPr>
          <a:xfrm>
            <a:off x="4359564" y="3718995"/>
            <a:ext cx="1080655" cy="2770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deptId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895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圖片 9">
            <a:extLst>
              <a:ext uri="{FF2B5EF4-FFF2-40B4-BE49-F238E27FC236}">
                <a16:creationId xmlns:a16="http://schemas.microsoft.com/office/drawing/2014/main" id="{852455C3-DF27-9CA5-7518-92620270CE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2791" y="1452562"/>
            <a:ext cx="4800600" cy="4562475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D3F7E04D-9494-0F2D-4B0F-D272BB4ECF5F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修改密碼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0BE9E1E2-65E7-8392-7406-E8BC401D0EE3}"/>
              </a:ext>
            </a:extLst>
          </p:cNvPr>
          <p:cNvSpPr txBox="1"/>
          <p:nvPr/>
        </p:nvSpPr>
        <p:spPr>
          <a:xfrm>
            <a:off x="7795492" y="3026431"/>
            <a:ext cx="3472872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800" dirty="0">
                <a:latin typeface="Consolas" panose="020B0609020204030204" pitchFamily="49" charset="0"/>
              </a:rPr>
              <a:t>web/user/get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6CC5A365-A36D-F4C8-39FF-0A5A5297A7F4}"/>
              </a:ext>
            </a:extLst>
          </p:cNvPr>
          <p:cNvSpPr/>
          <p:nvPr/>
        </p:nvSpPr>
        <p:spPr>
          <a:xfrm>
            <a:off x="1579416" y="2012289"/>
            <a:ext cx="4516583" cy="2439638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2E6F6E5F-E11E-0495-942A-2AECDB378260}"/>
              </a:ext>
            </a:extLst>
          </p:cNvPr>
          <p:cNvSpPr/>
          <p:nvPr/>
        </p:nvSpPr>
        <p:spPr>
          <a:xfrm>
            <a:off x="2475344" y="3211097"/>
            <a:ext cx="1080655" cy="2770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userNo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C7506384-F73F-0CC1-7B2C-469BB2AB62FF}"/>
              </a:ext>
            </a:extLst>
          </p:cNvPr>
          <p:cNvSpPr/>
          <p:nvPr/>
        </p:nvSpPr>
        <p:spPr>
          <a:xfrm>
            <a:off x="2475345" y="2374278"/>
            <a:ext cx="1080655" cy="2770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userName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040CD615-5062-A510-4AB3-70586FF1C984}"/>
              </a:ext>
            </a:extLst>
          </p:cNvPr>
          <p:cNvSpPr/>
          <p:nvPr/>
        </p:nvSpPr>
        <p:spPr>
          <a:xfrm>
            <a:off x="2475343" y="4103131"/>
            <a:ext cx="1080655" cy="2770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>
                <a:solidFill>
                  <a:sysClr val="windowText" lastClr="000000"/>
                </a:solidFill>
              </a:rPr>
              <a:t>account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789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圖片 11">
            <a:extLst>
              <a:ext uri="{FF2B5EF4-FFF2-40B4-BE49-F238E27FC236}">
                <a16:creationId xmlns:a16="http://schemas.microsoft.com/office/drawing/2014/main" id="{F2C2C6DF-5986-F3AA-2D8B-FD5725A709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737" y="2614612"/>
            <a:ext cx="3438525" cy="1628775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75FF071E-CA95-6092-01C5-8E961B239995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刪除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13083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C34A9-56BB-B476-0EC5-DD5C68FF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DE76B27-E5F7-761A-151B-F53B157AEFA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FDFE70E-5184-DBE3-4E62-54E90642D25A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E90C5DF5-EE88-D1A5-4CC5-4A6B74980B2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0DE62A48-78BA-D6FB-A043-5612F5C2488F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164F1C9C-0C70-597B-ED0D-B8054D1955EB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7B067ED1-F386-D291-FE14-34DC0D3E79E3}"/>
              </a:ext>
            </a:extLst>
          </p:cNvPr>
          <p:cNvSpPr txBox="1"/>
          <p:nvPr/>
        </p:nvSpPr>
        <p:spPr>
          <a:xfrm>
            <a:off x="2271829" y="1044951"/>
            <a:ext cx="1501225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web/user/list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BF364143-13F4-A9EC-5E47-571637F321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183967"/>
            <a:ext cx="11125200" cy="3228975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5D815D98-E4B5-FBD1-46BA-CD9F9E39C671}"/>
              </a:ext>
            </a:extLst>
          </p:cNvPr>
          <p:cNvSpPr/>
          <p:nvPr/>
        </p:nvSpPr>
        <p:spPr>
          <a:xfrm>
            <a:off x="2207175" y="3577190"/>
            <a:ext cx="1080655" cy="2770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userNo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2A34CA0-1F52-A1AF-0870-6926B5771B17}"/>
              </a:ext>
            </a:extLst>
          </p:cNvPr>
          <p:cNvSpPr/>
          <p:nvPr/>
        </p:nvSpPr>
        <p:spPr>
          <a:xfrm>
            <a:off x="826321" y="3577190"/>
            <a:ext cx="1080655" cy="2770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userName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AB6496D-8ADB-3F54-9DE8-E74F5FD2ECD9}"/>
              </a:ext>
            </a:extLst>
          </p:cNvPr>
          <p:cNvSpPr/>
          <p:nvPr/>
        </p:nvSpPr>
        <p:spPr>
          <a:xfrm>
            <a:off x="6392559" y="5049958"/>
            <a:ext cx="1080655" cy="2770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>
                <a:solidFill>
                  <a:sysClr val="windowText" lastClr="000000"/>
                </a:solidFill>
              </a:rPr>
              <a:t>account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D2BC51D9-ED58-B94B-9FC2-E96382F57C2C}"/>
              </a:ext>
            </a:extLst>
          </p:cNvPr>
          <p:cNvSpPr/>
          <p:nvPr/>
        </p:nvSpPr>
        <p:spPr>
          <a:xfrm>
            <a:off x="3438236" y="3579908"/>
            <a:ext cx="1814945" cy="2770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deptNo</a:t>
            </a:r>
            <a:r>
              <a:rPr lang="en-US" altLang="zh-TW" sz="1400" dirty="0">
                <a:solidFill>
                  <a:sysClr val="windowText" lastClr="000000"/>
                </a:solidFill>
              </a:rPr>
              <a:t> / </a:t>
            </a:r>
            <a:r>
              <a:rPr lang="en-US" altLang="zh-TW" sz="1400" dirty="0" err="1">
                <a:solidFill>
                  <a:sysClr val="windowText" lastClr="000000"/>
                </a:solidFill>
              </a:rPr>
              <a:t>deptName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9D318C2D-BD06-2D2E-3C4D-E2563F385038}"/>
              </a:ext>
            </a:extLst>
          </p:cNvPr>
          <p:cNvSpPr/>
          <p:nvPr/>
        </p:nvSpPr>
        <p:spPr>
          <a:xfrm>
            <a:off x="5403587" y="3577190"/>
            <a:ext cx="1080655" cy="2770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rname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200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82E427-4A39-6C96-AE45-B57E1822E1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814D0D48-4947-4AC7-7612-1731395C76BE}"/>
              </a:ext>
            </a:extLst>
          </p:cNvPr>
          <p:cNvSpPr/>
          <p:nvPr/>
        </p:nvSpPr>
        <p:spPr>
          <a:xfrm>
            <a:off x="2235201" y="286790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新增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405F7-1BEC-B675-E471-608296F1DB51}"/>
              </a:ext>
            </a:extLst>
          </p:cNvPr>
          <p:cNvSpPr/>
          <p:nvPr/>
        </p:nvSpPr>
        <p:spPr>
          <a:xfrm>
            <a:off x="6192983" y="286790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83AC6995-4C21-B86C-B9CF-9F16D9E18F61}"/>
              </a:ext>
            </a:extLst>
          </p:cNvPr>
          <p:cNvCxnSpPr>
            <a:cxnSpLocks/>
          </p:cNvCxnSpPr>
          <p:nvPr/>
        </p:nvCxnSpPr>
        <p:spPr>
          <a:xfrm>
            <a:off x="3343564" y="535940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B6900281-DA22-E89F-D3D3-E800174C74D9}"/>
              </a:ext>
            </a:extLst>
          </p:cNvPr>
          <p:cNvSpPr/>
          <p:nvPr/>
        </p:nvSpPr>
        <p:spPr>
          <a:xfrm>
            <a:off x="4080514" y="286791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BEAC710D-ABFC-345C-FE72-10738CCC351C}"/>
              </a:ext>
            </a:extLst>
          </p:cNvPr>
          <p:cNvCxnSpPr>
            <a:cxnSpLocks/>
          </p:cNvCxnSpPr>
          <p:nvPr/>
        </p:nvCxnSpPr>
        <p:spPr>
          <a:xfrm>
            <a:off x="5334000" y="535940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DC2F6480-8F1E-C005-4843-FD743380A0DD}"/>
              </a:ext>
            </a:extLst>
          </p:cNvPr>
          <p:cNvSpPr txBox="1"/>
          <p:nvPr/>
        </p:nvSpPr>
        <p:spPr>
          <a:xfrm>
            <a:off x="3832775" y="980297"/>
            <a:ext cx="1847589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web/user/create</a:t>
            </a:r>
          </a:p>
        </p:txBody>
      </p: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937E011C-ACD6-2E23-FDA7-14D1B94ABDF0}"/>
              </a:ext>
            </a:extLst>
          </p:cNvPr>
          <p:cNvSpPr/>
          <p:nvPr/>
        </p:nvSpPr>
        <p:spPr>
          <a:xfrm>
            <a:off x="389888" y="286788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點下新增</a:t>
            </a:r>
          </a:p>
        </p:txBody>
      </p:sp>
      <p:cxnSp>
        <p:nvCxnSpPr>
          <p:cNvPr id="15" name="直線單箭頭接點 14">
            <a:extLst>
              <a:ext uri="{FF2B5EF4-FFF2-40B4-BE49-F238E27FC236}">
                <a16:creationId xmlns:a16="http://schemas.microsoft.com/office/drawing/2014/main" id="{BCEB5401-1794-B921-57B4-15A12FCF82A4}"/>
              </a:ext>
            </a:extLst>
          </p:cNvPr>
          <p:cNvCxnSpPr>
            <a:cxnSpLocks/>
          </p:cNvCxnSpPr>
          <p:nvPr/>
        </p:nvCxnSpPr>
        <p:spPr>
          <a:xfrm>
            <a:off x="1498251" y="535938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圖片 15">
            <a:extLst>
              <a:ext uri="{FF2B5EF4-FFF2-40B4-BE49-F238E27FC236}">
                <a16:creationId xmlns:a16="http://schemas.microsoft.com/office/drawing/2014/main" id="{7736134C-36FD-A6A1-3118-E46880B103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9245" y="2193513"/>
            <a:ext cx="6467475" cy="3876675"/>
          </a:xfrm>
          <a:prstGeom prst="rect">
            <a:avLst/>
          </a:prstGeom>
        </p:spPr>
      </p:pic>
      <p:sp>
        <p:nvSpPr>
          <p:cNvPr id="17" name="矩形 16">
            <a:extLst>
              <a:ext uri="{FF2B5EF4-FFF2-40B4-BE49-F238E27FC236}">
                <a16:creationId xmlns:a16="http://schemas.microsoft.com/office/drawing/2014/main" id="{C69A497B-E170-BACF-CF38-01D15792F86F}"/>
              </a:ext>
            </a:extLst>
          </p:cNvPr>
          <p:cNvSpPr/>
          <p:nvPr/>
        </p:nvSpPr>
        <p:spPr>
          <a:xfrm>
            <a:off x="7225775" y="5375564"/>
            <a:ext cx="966879" cy="52647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8008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66209D-AEE5-C257-C5B3-2C54A03FD3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A8B924E0-42AD-F14B-C62B-78021EDB39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2750" y="2267383"/>
            <a:ext cx="6286500" cy="3819525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1A3EC434-8C45-0F79-DC12-43A40DDA42FE}"/>
              </a:ext>
            </a:extLst>
          </p:cNvPr>
          <p:cNvSpPr/>
          <p:nvPr/>
        </p:nvSpPr>
        <p:spPr>
          <a:xfrm>
            <a:off x="2235201" y="286790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修改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C138AC3F-AAEB-B3E2-D0C9-3460024AC414}"/>
              </a:ext>
            </a:extLst>
          </p:cNvPr>
          <p:cNvSpPr/>
          <p:nvPr/>
        </p:nvSpPr>
        <p:spPr>
          <a:xfrm>
            <a:off x="6192983" y="286790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B2BD3E0F-6536-4D79-2C28-C764C08337AB}"/>
              </a:ext>
            </a:extLst>
          </p:cNvPr>
          <p:cNvCxnSpPr>
            <a:cxnSpLocks/>
          </p:cNvCxnSpPr>
          <p:nvPr/>
        </p:nvCxnSpPr>
        <p:spPr>
          <a:xfrm>
            <a:off x="3343564" y="535940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F9EA7EB6-7D35-423E-FF62-A5C14286D23C}"/>
              </a:ext>
            </a:extLst>
          </p:cNvPr>
          <p:cNvSpPr/>
          <p:nvPr/>
        </p:nvSpPr>
        <p:spPr>
          <a:xfrm>
            <a:off x="4080514" y="286791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7AABF4A7-CA79-5E3E-DD0B-0A1687431767}"/>
              </a:ext>
            </a:extLst>
          </p:cNvPr>
          <p:cNvCxnSpPr>
            <a:cxnSpLocks/>
          </p:cNvCxnSpPr>
          <p:nvPr/>
        </p:nvCxnSpPr>
        <p:spPr>
          <a:xfrm>
            <a:off x="5334000" y="535940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387C6920-B575-6C19-E8AC-F870E5D57D50}"/>
              </a:ext>
            </a:extLst>
          </p:cNvPr>
          <p:cNvSpPr txBox="1"/>
          <p:nvPr/>
        </p:nvSpPr>
        <p:spPr>
          <a:xfrm>
            <a:off x="3832775" y="980297"/>
            <a:ext cx="1847589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web/user/update</a:t>
            </a:r>
          </a:p>
        </p:txBody>
      </p: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DA7D1476-D624-6016-CD08-98305F38B4A5}"/>
              </a:ext>
            </a:extLst>
          </p:cNvPr>
          <p:cNvSpPr/>
          <p:nvPr/>
        </p:nvSpPr>
        <p:spPr>
          <a:xfrm>
            <a:off x="389888" y="286788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點下修改</a:t>
            </a:r>
          </a:p>
        </p:txBody>
      </p:sp>
      <p:cxnSp>
        <p:nvCxnSpPr>
          <p:cNvPr id="15" name="直線單箭頭接點 14">
            <a:extLst>
              <a:ext uri="{FF2B5EF4-FFF2-40B4-BE49-F238E27FC236}">
                <a16:creationId xmlns:a16="http://schemas.microsoft.com/office/drawing/2014/main" id="{A105A364-A7AC-1D61-34B3-158C3101E5B7}"/>
              </a:ext>
            </a:extLst>
          </p:cNvPr>
          <p:cNvCxnSpPr>
            <a:cxnSpLocks/>
          </p:cNvCxnSpPr>
          <p:nvPr/>
        </p:nvCxnSpPr>
        <p:spPr>
          <a:xfrm>
            <a:off x="1498251" y="535938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8F2EAAC6-0574-D406-8F78-F058382BD6FB}"/>
              </a:ext>
            </a:extLst>
          </p:cNvPr>
          <p:cNvSpPr/>
          <p:nvPr/>
        </p:nvSpPr>
        <p:spPr>
          <a:xfrm>
            <a:off x="7170359" y="5421747"/>
            <a:ext cx="966879" cy="52647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8391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62DFC-3D32-D0FC-56C2-E955494987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F4485830-DF27-633E-D982-E7115037D4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700" y="1483282"/>
            <a:ext cx="4800600" cy="4562475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EB1B5CA7-DF52-D023-0E7E-9BCDED5B1C84}"/>
              </a:ext>
            </a:extLst>
          </p:cNvPr>
          <p:cNvSpPr/>
          <p:nvPr/>
        </p:nvSpPr>
        <p:spPr>
          <a:xfrm>
            <a:off x="2235201" y="286790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修改密碼</a:t>
            </a:r>
          </a:p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323C18DE-3F46-F2E6-4B9B-744EDADEA74D}"/>
              </a:ext>
            </a:extLst>
          </p:cNvPr>
          <p:cNvSpPr/>
          <p:nvPr/>
        </p:nvSpPr>
        <p:spPr>
          <a:xfrm>
            <a:off x="6192983" y="286790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7F86AC28-9ECC-B9EA-09F5-F9BACBEA7F2B}"/>
              </a:ext>
            </a:extLst>
          </p:cNvPr>
          <p:cNvCxnSpPr>
            <a:cxnSpLocks/>
          </p:cNvCxnSpPr>
          <p:nvPr/>
        </p:nvCxnSpPr>
        <p:spPr>
          <a:xfrm>
            <a:off x="3343564" y="535940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8FB4651C-655F-7850-EED8-F8F186671A80}"/>
              </a:ext>
            </a:extLst>
          </p:cNvPr>
          <p:cNvSpPr/>
          <p:nvPr/>
        </p:nvSpPr>
        <p:spPr>
          <a:xfrm>
            <a:off x="4080514" y="286791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E42839F2-0F50-DB6C-8D34-121B07A43177}"/>
              </a:ext>
            </a:extLst>
          </p:cNvPr>
          <p:cNvCxnSpPr>
            <a:cxnSpLocks/>
          </p:cNvCxnSpPr>
          <p:nvPr/>
        </p:nvCxnSpPr>
        <p:spPr>
          <a:xfrm>
            <a:off x="5334000" y="535940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AECD277F-BEBE-536A-DD05-C4FF2C43507C}"/>
              </a:ext>
            </a:extLst>
          </p:cNvPr>
          <p:cNvSpPr txBox="1"/>
          <p:nvPr/>
        </p:nvSpPr>
        <p:spPr>
          <a:xfrm>
            <a:off x="3832775" y="980297"/>
            <a:ext cx="214315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web/user/update/</a:t>
            </a:r>
            <a:r>
              <a:rPr lang="en-US" altLang="zh-TW" sz="1400" dirty="0" err="1">
                <a:latin typeface="Consolas" panose="020B0609020204030204" pitchFamily="49" charset="0"/>
              </a:rPr>
              <a:t>pwd</a:t>
            </a:r>
            <a:endParaRPr lang="en-US" altLang="zh-TW" sz="1400" dirty="0">
              <a:latin typeface="Consolas" panose="020B0609020204030204" pitchFamily="49" charset="0"/>
            </a:endParaRPr>
          </a:p>
        </p:txBody>
      </p: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B342D6AD-2B22-EDF2-94FF-32E16AA95B24}"/>
              </a:ext>
            </a:extLst>
          </p:cNvPr>
          <p:cNvSpPr/>
          <p:nvPr/>
        </p:nvSpPr>
        <p:spPr>
          <a:xfrm>
            <a:off x="389888" y="286788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修改密碼</a:t>
            </a:r>
          </a:p>
        </p:txBody>
      </p:sp>
      <p:cxnSp>
        <p:nvCxnSpPr>
          <p:cNvPr id="15" name="直線單箭頭接點 14">
            <a:extLst>
              <a:ext uri="{FF2B5EF4-FFF2-40B4-BE49-F238E27FC236}">
                <a16:creationId xmlns:a16="http://schemas.microsoft.com/office/drawing/2014/main" id="{25582482-8532-DEFA-EB01-115EC3E9016F}"/>
              </a:ext>
            </a:extLst>
          </p:cNvPr>
          <p:cNvCxnSpPr>
            <a:cxnSpLocks/>
          </p:cNvCxnSpPr>
          <p:nvPr/>
        </p:nvCxnSpPr>
        <p:spPr>
          <a:xfrm>
            <a:off x="1498251" y="535938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134AEB91-EAD6-DE99-7C1C-F4F77F496C46}"/>
              </a:ext>
            </a:extLst>
          </p:cNvPr>
          <p:cNvSpPr/>
          <p:nvPr/>
        </p:nvSpPr>
        <p:spPr>
          <a:xfrm>
            <a:off x="6376029" y="5374718"/>
            <a:ext cx="966879" cy="52647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222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</TotalTime>
  <Words>829</Words>
  <Application>Microsoft Office PowerPoint</Application>
  <PresentationFormat>寬螢幕</PresentationFormat>
  <Paragraphs>289</Paragraphs>
  <Slides>19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25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31</cp:revision>
  <dcterms:created xsi:type="dcterms:W3CDTF">2026-04-27T07:53:38Z</dcterms:created>
  <dcterms:modified xsi:type="dcterms:W3CDTF">2026-05-21T08:47:00Z</dcterms:modified>
</cp:coreProperties>
</file>