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  <p14:sldId id="260"/>
          </p14:sldIdLst>
        </p14:section>
        <p14:section name="API" id="{E08165B3-3036-430D-8563-AC74C5AF0CCB}">
          <p14:sldIdLst>
            <p14:sldId id="25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239826"/>
              </p:ext>
            </p:extLst>
          </p:nvPr>
        </p:nvGraphicFramePr>
        <p:xfrm>
          <a:off x="341746" y="82360"/>
          <a:ext cx="11092872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拿工作項目清單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輸出新增狀態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Id (action state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和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task state)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411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2026/03/11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 司機簽名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7335998"/>
                  </a:ext>
                </a:extLst>
              </a:tr>
            </a:tbl>
          </a:graphicData>
        </a:graphic>
      </p:graphicFrame>
      <p:pic>
        <p:nvPicPr>
          <p:cNvPr id="5" name="圖片 4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7F728DED-68E6-AB25-7A20-1572DF0EF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520" y="2189017"/>
            <a:ext cx="2236729" cy="455814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9D6BD9B-8FD2-3CE9-BD03-9429EA4AA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23425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3661765" y="1062096"/>
            <a:ext cx="2569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481794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7" y="1674178"/>
            <a:ext cx="1602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taskAction</a:t>
            </a:r>
            <a:r>
              <a:rPr lang="en-US" altLang="zh-TW" sz="1200" dirty="0"/>
              <a:t>] + [seq]</a:t>
            </a:r>
            <a:endParaRPr lang="zh-TW" altLang="en-US" sz="1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7" y="2249145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addr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624617" y="1674177"/>
            <a:ext cx="862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555235" y="3948411"/>
            <a:ext cx="9383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custPhone</a:t>
            </a:r>
            <a:r>
              <a:rPr lang="en-US" altLang="zh-TW" sz="1200" dirty="0"/>
              <a:t>]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493D9CF-FC84-9480-396B-71797CA0E7DF}"/>
              </a:ext>
            </a:extLst>
          </p:cNvPr>
          <p:cNvSpPr txBox="1"/>
          <p:nvPr/>
        </p:nvSpPr>
        <p:spPr>
          <a:xfrm>
            <a:off x="5338618" y="1929707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zh-TW" altLang="en-US" sz="1200" dirty="0"/>
              <a:t>目前</a:t>
            </a:r>
            <a:r>
              <a:rPr lang="en-US" altLang="zh-TW" sz="1200" dirty="0"/>
              <a:t>DB</a:t>
            </a:r>
            <a:r>
              <a:rPr lang="zh-TW" altLang="en-US" sz="1200" dirty="0"/>
              <a:t>沒有欄位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16ED3974-6DAA-22FE-61FE-764D73572DCF}"/>
              </a:ext>
            </a:extLst>
          </p:cNvPr>
          <p:cNvCxnSpPr/>
          <p:nvPr/>
        </p:nvCxnSpPr>
        <p:spPr>
          <a:xfrm>
            <a:off x="5338617" y="2623127"/>
            <a:ext cx="31542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圖片 21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4A056FE9-9859-6871-90FA-DCFD5AD6A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105" y="2673794"/>
            <a:ext cx="360000" cy="360000"/>
          </a:xfrm>
          <a:prstGeom prst="rect">
            <a:avLst/>
          </a:prstGeom>
        </p:spPr>
      </p:pic>
      <p:sp>
        <p:nvSpPr>
          <p:cNvPr id="27" name="文字方塊 26">
            <a:extLst>
              <a:ext uri="{FF2B5EF4-FFF2-40B4-BE49-F238E27FC236}">
                <a16:creationId xmlns:a16="http://schemas.microsoft.com/office/drawing/2014/main" id="{2F5B1D0C-DF7B-7199-3093-634ADC146D77}"/>
              </a:ext>
            </a:extLst>
          </p:cNvPr>
          <p:cNvSpPr txBox="1"/>
          <p:nvPr/>
        </p:nvSpPr>
        <p:spPr>
          <a:xfrm>
            <a:off x="5785135" y="2715360"/>
            <a:ext cx="1012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custName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669D442-13E4-47CD-1E13-E4A7961843D8}"/>
              </a:ext>
            </a:extLst>
          </p:cNvPr>
          <p:cNvSpPr txBox="1"/>
          <p:nvPr/>
        </p:nvSpPr>
        <p:spPr>
          <a:xfrm>
            <a:off x="7088036" y="2715360"/>
            <a:ext cx="157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共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itemCount</a:t>
            </a:r>
            <a:r>
              <a:rPr lang="en-US" altLang="zh-TW" sz="1200" dirty="0"/>
              <a:t>]</a:t>
            </a:r>
            <a:r>
              <a:rPr lang="zh-TW" altLang="en-US" sz="1200" dirty="0"/>
              <a:t>品項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6E13E156-D554-72BF-F810-5FA53E519149}"/>
              </a:ext>
            </a:extLst>
          </p:cNvPr>
          <p:cNvSpPr/>
          <p:nvPr/>
        </p:nvSpPr>
        <p:spPr>
          <a:xfrm>
            <a:off x="5338617" y="3274686"/>
            <a:ext cx="1371600" cy="36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撥打電話</a:t>
            </a:r>
          </a:p>
        </p:txBody>
      </p:sp>
      <p:pic>
        <p:nvPicPr>
          <p:cNvPr id="24" name="圖片 23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1A51A8E2-E59C-929F-442F-1A81F157C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978" y="3327666"/>
            <a:ext cx="252254" cy="252254"/>
          </a:xfrm>
          <a:prstGeom prst="rect">
            <a:avLst/>
          </a:prstGeom>
        </p:spPr>
      </p:pic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D2A13168-02A8-B026-D7BE-1E338F8FE079}"/>
              </a:ext>
            </a:extLst>
          </p:cNvPr>
          <p:cNvSpPr/>
          <p:nvPr/>
        </p:nvSpPr>
        <p:spPr>
          <a:xfrm>
            <a:off x="7156484" y="3276246"/>
            <a:ext cx="1371600" cy="360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開啟導航</a:t>
            </a:r>
          </a:p>
        </p:txBody>
      </p:sp>
      <p:pic>
        <p:nvPicPr>
          <p:cNvPr id="26" name="圖片 25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0C1EA8E1-D4F7-1354-24D1-74F4EFDF3B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054" y="3337027"/>
            <a:ext cx="252000" cy="252000"/>
          </a:xfrm>
          <a:prstGeom prst="rect">
            <a:avLst/>
          </a:prstGeom>
        </p:spPr>
      </p:pic>
      <p:sp>
        <p:nvSpPr>
          <p:cNvPr id="31" name="圖說文字: 直線加上框線和強調線 30">
            <a:extLst>
              <a:ext uri="{FF2B5EF4-FFF2-40B4-BE49-F238E27FC236}">
                <a16:creationId xmlns:a16="http://schemas.microsoft.com/office/drawing/2014/main" id="{3006F277-C41C-C498-9B1E-D7CA9F3056B7}"/>
              </a:ext>
            </a:extLst>
          </p:cNvPr>
          <p:cNvSpPr/>
          <p:nvPr/>
        </p:nvSpPr>
        <p:spPr>
          <a:xfrm flipH="1">
            <a:off x="3773053" y="3780586"/>
            <a:ext cx="1173679" cy="612648"/>
          </a:xfrm>
          <a:prstGeom prst="accentBorderCallout1">
            <a:avLst>
              <a:gd name="adj1" fmla="val 51918"/>
              <a:gd name="adj2" fmla="val -9907"/>
              <a:gd name="adj3" fmla="val 47673"/>
              <a:gd name="adj4" fmla="val -54859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藏在按鈕裡面或是顯示</a:t>
            </a: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orderProcess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339804" y="119484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task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0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 / [seq]</a:t>
            </a:r>
            <a:endParaRPr lang="zh-TW" altLang="en-US" sz="10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taskInfo</a:t>
            </a:r>
            <a:endParaRPr lang="zh-TW" altLang="en-US" sz="1200" dirty="0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E94A971-D2D0-F38C-E899-EDA789406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C41CFBE4-5A1A-2B7C-12F7-DCCADD223A94}"/>
              </a:ext>
            </a:extLst>
          </p:cNvPr>
          <p:cNvSpPr/>
          <p:nvPr/>
        </p:nvSpPr>
        <p:spPr>
          <a:xfrm>
            <a:off x="704805" y="335554"/>
            <a:ext cx="1096469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完成所有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task</a:t>
            </a:r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後簽名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272BB350-CC4A-B1CA-92A4-6780F70970E2}"/>
              </a:ext>
            </a:extLst>
          </p:cNvPr>
          <p:cNvSpPr/>
          <p:nvPr/>
        </p:nvSpPr>
        <p:spPr>
          <a:xfrm>
            <a:off x="4662587" y="335554"/>
            <a:ext cx="1096469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C7963A75-78BC-9767-1A12-B5BB0C719B0B}"/>
              </a:ext>
            </a:extLst>
          </p:cNvPr>
          <p:cNvCxnSpPr>
            <a:cxnSpLocks/>
          </p:cNvCxnSpPr>
          <p:nvPr/>
        </p:nvCxnSpPr>
        <p:spPr>
          <a:xfrm>
            <a:off x="1965569" y="58470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9B29E4C5-82B5-DC7A-426C-A0AF53805445}"/>
              </a:ext>
            </a:extLst>
          </p:cNvPr>
          <p:cNvSpPr/>
          <p:nvPr/>
        </p:nvSpPr>
        <p:spPr>
          <a:xfrm>
            <a:off x="2702519" y="33555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8D05366-91BD-7FA8-83DE-565B0FA81F38}"/>
              </a:ext>
            </a:extLst>
          </p:cNvPr>
          <p:cNvCxnSpPr>
            <a:cxnSpLocks/>
          </p:cNvCxnSpPr>
          <p:nvPr/>
        </p:nvCxnSpPr>
        <p:spPr>
          <a:xfrm>
            <a:off x="3956005" y="58470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6E366C02-06EB-6B0C-2C9B-B6C417C3E5E2}"/>
              </a:ext>
            </a:extLst>
          </p:cNvPr>
          <p:cNvSpPr txBox="1"/>
          <p:nvPr/>
        </p:nvSpPr>
        <p:spPr>
          <a:xfrm>
            <a:off x="1965786" y="978969"/>
            <a:ext cx="2172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app/task/driver/sign</a:t>
            </a:r>
          </a:p>
        </p:txBody>
      </p:sp>
    </p:spTree>
    <p:extLst>
      <p:ext uri="{BB962C8B-B14F-4D97-AF65-F5344CB8AC3E}">
        <p14:creationId xmlns:p14="http://schemas.microsoft.com/office/powerpoint/2010/main" val="88140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44978"/>
              </p:ext>
            </p:extLst>
          </p:nvPr>
        </p:nvGraphicFramePr>
        <p:xfrm>
          <a:off x="-2" y="167101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seq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B51EAF1-2756-89E8-E4B2-6CEC9A621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355725"/>
              </p:ext>
            </p:extLst>
          </p:nvPr>
        </p:nvGraphicFramePr>
        <p:xfrm>
          <a:off x="-2" y="1671010"/>
          <a:ext cx="12192002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fsId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string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工作項目已完成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”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C8C49568-0326-9DAA-CBB2-071FA0F04DBF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app/task/driver/sign</a:t>
            </a:r>
          </a:p>
        </p:txBody>
      </p:sp>
    </p:spTree>
    <p:extLst>
      <p:ext uri="{BB962C8B-B14F-4D97-AF65-F5344CB8AC3E}">
        <p14:creationId xmlns:p14="http://schemas.microsoft.com/office/powerpoint/2010/main" val="7648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218</Words>
  <Application>Microsoft Office PowerPoint</Application>
  <PresentationFormat>寬螢幕</PresentationFormat>
  <Paragraphs>74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20</cp:revision>
  <dcterms:created xsi:type="dcterms:W3CDTF">2026-02-25T01:47:51Z</dcterms:created>
  <dcterms:modified xsi:type="dcterms:W3CDTF">2026-03-11T08:49:55Z</dcterms:modified>
</cp:coreProperties>
</file>