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3" r:id="rId4"/>
    <p:sldId id="292" r:id="rId5"/>
    <p:sldId id="293" r:id="rId6"/>
    <p:sldId id="299" r:id="rId7"/>
    <p:sldId id="280" r:id="rId8"/>
    <p:sldId id="285" r:id="rId9"/>
    <p:sldId id="302" r:id="rId10"/>
    <p:sldId id="303" r:id="rId11"/>
    <p:sldId id="286" r:id="rId12"/>
    <p:sldId id="304" r:id="rId13"/>
    <p:sldId id="308" r:id="rId14"/>
    <p:sldId id="312" r:id="rId15"/>
    <p:sldId id="295" r:id="rId16"/>
    <p:sldId id="294" r:id="rId17"/>
    <p:sldId id="313" r:id="rId18"/>
    <p:sldId id="296" r:id="rId19"/>
    <p:sldId id="297" r:id="rId20"/>
    <p:sldId id="298" r:id="rId21"/>
    <p:sldId id="272" r:id="rId22"/>
    <p:sldId id="306" r:id="rId23"/>
    <p:sldId id="310" r:id="rId24"/>
    <p:sldId id="311" r:id="rId25"/>
    <p:sldId id="305" r:id="rId26"/>
    <p:sldId id="309" r:id="rId2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4463B9A-8028-69AB-D6D4-B037618C2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517560"/>
              </p:ext>
            </p:extLst>
          </p:nvPr>
        </p:nvGraphicFramePr>
        <p:xfrm>
          <a:off x="341746" y="304029"/>
          <a:ext cx="11092872" cy="18999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2026/05/20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途程設定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2026/05/21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新增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P14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AppType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API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新增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P17 : Tag option List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修改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P22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mdc get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class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修改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P23 : mdc create class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修改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P24 : mdc save class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0924631"/>
                  </a:ext>
                </a:extLst>
              </a:tr>
            </a:tbl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id="{EED06D0D-1235-2DE8-5512-C959B00D77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137" y="3039246"/>
            <a:ext cx="9229725" cy="3514725"/>
          </a:xfrm>
          <a:prstGeom prst="rect">
            <a:avLst/>
          </a:prstGeom>
        </p:spPr>
      </p:pic>
      <p:sp>
        <p:nvSpPr>
          <p:cNvPr id="6" name="矩形: 圓角 5">
            <a:extLst>
              <a:ext uri="{FF2B5EF4-FFF2-40B4-BE49-F238E27FC236}">
                <a16:creationId xmlns:a16="http://schemas.microsoft.com/office/drawing/2014/main" id="{2105EC88-F068-7525-7D90-425E84B4A5EF}"/>
              </a:ext>
            </a:extLst>
          </p:cNvPr>
          <p:cNvSpPr/>
          <p:nvPr/>
        </p:nvSpPr>
        <p:spPr>
          <a:xfrm>
            <a:off x="9901382" y="5412510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5547B26C-EBAD-6E6F-9B59-9793309F1A96}"/>
              </a:ext>
            </a:extLst>
          </p:cNvPr>
          <p:cNvSpPr/>
          <p:nvPr/>
        </p:nvSpPr>
        <p:spPr>
          <a:xfrm>
            <a:off x="9901382" y="5992163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</p:spTree>
    <p:extLst>
      <p:ext uri="{BB962C8B-B14F-4D97-AF65-F5344CB8AC3E}">
        <p14:creationId xmlns:p14="http://schemas.microsoft.com/office/powerpoint/2010/main" val="4179462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1858D-2ECC-0A92-264A-7613777DE5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: 圓角 5">
            <a:extLst>
              <a:ext uri="{FF2B5EF4-FFF2-40B4-BE49-F238E27FC236}">
                <a16:creationId xmlns:a16="http://schemas.microsoft.com/office/drawing/2014/main" id="{C053D477-AA87-C3D9-D9B2-B6C3D5927ED1}"/>
              </a:ext>
            </a:extLst>
          </p:cNvPr>
          <p:cNvSpPr/>
          <p:nvPr/>
        </p:nvSpPr>
        <p:spPr>
          <a:xfrm>
            <a:off x="8109170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658832FB-473F-2E05-DC7F-26C2E2EBEDC1}"/>
              </a:ext>
            </a:extLst>
          </p:cNvPr>
          <p:cNvCxnSpPr>
            <a:cxnSpLocks/>
          </p:cNvCxnSpPr>
          <p:nvPr/>
        </p:nvCxnSpPr>
        <p:spPr>
          <a:xfrm>
            <a:off x="4278392" y="568948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EC0ACB34-7E19-E0AB-1AD7-9CF55BE69C52}"/>
              </a:ext>
            </a:extLst>
          </p:cNvPr>
          <p:cNvSpPr/>
          <p:nvPr/>
        </p:nvSpPr>
        <p:spPr>
          <a:xfrm>
            <a:off x="4793670" y="319799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24389116-39E6-48B8-2A01-A2FB2183A0F7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點下改版</a:t>
            </a:r>
          </a:p>
        </p:txBody>
      </p:sp>
      <p:sp>
        <p:nvSpPr>
          <p:cNvPr id="4" name="矩形: 圓角 3">
            <a:extLst>
              <a:ext uri="{FF2B5EF4-FFF2-40B4-BE49-F238E27FC236}">
                <a16:creationId xmlns:a16="http://schemas.microsoft.com/office/drawing/2014/main" id="{2D19C65B-292A-0275-AB36-D1EF790EF6AD}"/>
              </a:ext>
            </a:extLst>
          </p:cNvPr>
          <p:cNvSpPr/>
          <p:nvPr/>
        </p:nvSpPr>
        <p:spPr>
          <a:xfrm>
            <a:off x="2001982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編輯站點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頁面</a:t>
            </a:r>
          </a:p>
        </p:txBody>
      </p:sp>
      <p:sp>
        <p:nvSpPr>
          <p:cNvPr id="14" name="菱形 13">
            <a:extLst>
              <a:ext uri="{FF2B5EF4-FFF2-40B4-BE49-F238E27FC236}">
                <a16:creationId xmlns:a16="http://schemas.microsoft.com/office/drawing/2014/main" id="{E818745A-1A05-7296-9158-AB61779C1DDF}"/>
              </a:ext>
            </a:extLst>
          </p:cNvPr>
          <p:cNvSpPr/>
          <p:nvPr/>
        </p:nvSpPr>
        <p:spPr>
          <a:xfrm>
            <a:off x="3634157" y="338499"/>
            <a:ext cx="406400" cy="406400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6" name="直線單箭頭接點 15">
            <a:extLst>
              <a:ext uri="{FF2B5EF4-FFF2-40B4-BE49-F238E27FC236}">
                <a16:creationId xmlns:a16="http://schemas.microsoft.com/office/drawing/2014/main" id="{10799B04-150C-A4E4-1C9E-8ACBAC5A4620}"/>
              </a:ext>
            </a:extLst>
          </p:cNvPr>
          <p:cNvCxnSpPr>
            <a:cxnSpLocks/>
          </p:cNvCxnSpPr>
          <p:nvPr/>
        </p:nvCxnSpPr>
        <p:spPr>
          <a:xfrm>
            <a:off x="1482437" y="563874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7CBFCB52-7C76-91AE-9F9C-900E33E5A7E8}"/>
              </a:ext>
            </a:extLst>
          </p:cNvPr>
          <p:cNvSpPr txBox="1"/>
          <p:nvPr/>
        </p:nvSpPr>
        <p:spPr>
          <a:xfrm>
            <a:off x="4204852" y="260308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/>
              <a:t>save</a:t>
            </a:r>
            <a:endParaRPr lang="zh-TW" altLang="en-US" sz="1200" dirty="0"/>
          </a:p>
        </p:txBody>
      </p:sp>
      <p:cxnSp>
        <p:nvCxnSpPr>
          <p:cNvPr id="19" name="直線單箭頭接點 18">
            <a:extLst>
              <a:ext uri="{FF2B5EF4-FFF2-40B4-BE49-F238E27FC236}">
                <a16:creationId xmlns:a16="http://schemas.microsoft.com/office/drawing/2014/main" id="{9381F8F7-A543-21DB-D2BD-078B64A4DF80}"/>
              </a:ext>
            </a:extLst>
          </p:cNvPr>
          <p:cNvCxnSpPr>
            <a:cxnSpLocks/>
          </p:cNvCxnSpPr>
          <p:nvPr/>
        </p:nvCxnSpPr>
        <p:spPr>
          <a:xfrm>
            <a:off x="3117274" y="522309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線單箭頭接點 19">
            <a:extLst>
              <a:ext uri="{FF2B5EF4-FFF2-40B4-BE49-F238E27FC236}">
                <a16:creationId xmlns:a16="http://schemas.microsoft.com/office/drawing/2014/main" id="{1D1DA3F0-2013-5FD3-7688-7052680E8D1B}"/>
              </a:ext>
            </a:extLst>
          </p:cNvPr>
          <p:cNvCxnSpPr>
            <a:cxnSpLocks/>
          </p:cNvCxnSpPr>
          <p:nvPr/>
        </p:nvCxnSpPr>
        <p:spPr>
          <a:xfrm>
            <a:off x="6028682" y="563874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矩形: 圓角 20">
            <a:extLst>
              <a:ext uri="{FF2B5EF4-FFF2-40B4-BE49-F238E27FC236}">
                <a16:creationId xmlns:a16="http://schemas.microsoft.com/office/drawing/2014/main" id="{6750DF33-33B9-0ACB-8E8A-C52134E380FB}"/>
              </a:ext>
            </a:extLst>
          </p:cNvPr>
          <p:cNvSpPr/>
          <p:nvPr/>
        </p:nvSpPr>
        <p:spPr>
          <a:xfrm>
            <a:off x="6585876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站點清單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頁面</a:t>
            </a:r>
          </a:p>
        </p:txBody>
      </p:sp>
      <p:cxnSp>
        <p:nvCxnSpPr>
          <p:cNvPr id="22" name="直線單箭頭接點 21">
            <a:extLst>
              <a:ext uri="{FF2B5EF4-FFF2-40B4-BE49-F238E27FC236}">
                <a16:creationId xmlns:a16="http://schemas.microsoft.com/office/drawing/2014/main" id="{5C7DB5F5-06FD-CECC-D20C-BCDB7B4476D1}"/>
              </a:ext>
            </a:extLst>
          </p:cNvPr>
          <p:cNvCxnSpPr>
            <a:cxnSpLocks/>
          </p:cNvCxnSpPr>
          <p:nvPr/>
        </p:nvCxnSpPr>
        <p:spPr>
          <a:xfrm>
            <a:off x="7658900" y="537307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矩形: 圓角 22">
            <a:extLst>
              <a:ext uri="{FF2B5EF4-FFF2-40B4-BE49-F238E27FC236}">
                <a16:creationId xmlns:a16="http://schemas.microsoft.com/office/drawing/2014/main" id="{765E464F-7473-E36F-3BAA-A37EDAFC96B0}"/>
              </a:ext>
            </a:extLst>
          </p:cNvPr>
          <p:cNvSpPr/>
          <p:nvPr/>
        </p:nvSpPr>
        <p:spPr>
          <a:xfrm>
            <a:off x="4869870" y="1141151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途程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主頁面</a:t>
            </a:r>
          </a:p>
        </p:txBody>
      </p:sp>
      <p:cxnSp>
        <p:nvCxnSpPr>
          <p:cNvPr id="25" name="接點: 肘形 24">
            <a:extLst>
              <a:ext uri="{FF2B5EF4-FFF2-40B4-BE49-F238E27FC236}">
                <a16:creationId xmlns:a16="http://schemas.microsoft.com/office/drawing/2014/main" id="{3CBF71A4-D7F9-BE55-A892-D6C9ECC1F990}"/>
              </a:ext>
            </a:extLst>
          </p:cNvPr>
          <p:cNvCxnSpPr>
            <a:stCxn id="14" idx="2"/>
            <a:endCxn id="23" idx="1"/>
          </p:cNvCxnSpPr>
          <p:nvPr/>
        </p:nvCxnSpPr>
        <p:spPr>
          <a:xfrm rot="16200000" flipH="1">
            <a:off x="4030912" y="551343"/>
            <a:ext cx="645403" cy="1032513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30EFE2A1-8744-0ED8-A818-2D30818C584F}"/>
              </a:ext>
            </a:extLst>
          </p:cNvPr>
          <p:cNvSpPr txBox="1"/>
          <p:nvPr/>
        </p:nvSpPr>
        <p:spPr>
          <a:xfrm>
            <a:off x="4024107" y="1067599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/>
              <a:t>返回列表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D40CAF67-6970-3EC9-6FBA-B2C7A44599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3982" y="2872365"/>
            <a:ext cx="9229725" cy="3514725"/>
          </a:xfrm>
          <a:prstGeom prst="rect">
            <a:avLst/>
          </a:prstGeom>
        </p:spPr>
      </p:pic>
      <p:sp>
        <p:nvSpPr>
          <p:cNvPr id="7" name="矩形: 圓角 6">
            <a:extLst>
              <a:ext uri="{FF2B5EF4-FFF2-40B4-BE49-F238E27FC236}">
                <a16:creationId xmlns:a16="http://schemas.microsoft.com/office/drawing/2014/main" id="{5B28EBC7-3CEC-88EE-A66E-E666FA1972E9}"/>
              </a:ext>
            </a:extLst>
          </p:cNvPr>
          <p:cNvSpPr/>
          <p:nvPr/>
        </p:nvSpPr>
        <p:spPr>
          <a:xfrm>
            <a:off x="9886517" y="5209310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AB57DB71-B872-3A3D-1212-96B0AD63E957}"/>
              </a:ext>
            </a:extLst>
          </p:cNvPr>
          <p:cNvSpPr/>
          <p:nvPr/>
        </p:nvSpPr>
        <p:spPr>
          <a:xfrm>
            <a:off x="9886517" y="5788963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B61937C1-550F-669D-0BDD-85D4340DB7D0}"/>
              </a:ext>
            </a:extLst>
          </p:cNvPr>
          <p:cNvSpPr/>
          <p:nvPr/>
        </p:nvSpPr>
        <p:spPr>
          <a:xfrm>
            <a:off x="8958193" y="5181600"/>
            <a:ext cx="878821" cy="41563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C14EE426-2C7D-363B-4BE6-41023267F5E1}"/>
              </a:ext>
            </a:extLst>
          </p:cNvPr>
          <p:cNvSpPr txBox="1"/>
          <p:nvPr/>
        </p:nvSpPr>
        <p:spPr>
          <a:xfrm>
            <a:off x="6273447" y="1752723"/>
            <a:ext cx="1716634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>
                <a:latin typeface="Consolas" panose="020B0609020204030204" pitchFamily="49" charset="0"/>
              </a:rPr>
              <a:t>web/mdc/create</a:t>
            </a:r>
          </a:p>
        </p:txBody>
      </p:sp>
    </p:spTree>
    <p:extLst>
      <p:ext uri="{BB962C8B-B14F-4D97-AF65-F5344CB8AC3E}">
        <p14:creationId xmlns:p14="http://schemas.microsoft.com/office/powerpoint/2010/main" val="2001002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4F9F9-2415-ED41-AE54-6730F3625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BACA68D-8E54-BA34-4FCD-A99ACE1F9FDD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設定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檢視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073D2B17-7BFD-B8F2-E6AB-71F698FAA461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矩形: 圓角 3">
            <a:extLst>
              <a:ext uri="{FF2B5EF4-FFF2-40B4-BE49-F238E27FC236}">
                <a16:creationId xmlns:a16="http://schemas.microsoft.com/office/drawing/2014/main" id="{38405C1D-B0AB-8226-EFE8-6CD84BDCB1D3}"/>
              </a:ext>
            </a:extLst>
          </p:cNvPr>
          <p:cNvSpPr/>
          <p:nvPr/>
        </p:nvSpPr>
        <p:spPr>
          <a:xfrm>
            <a:off x="2297721" y="29602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站點清單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頁面</a:t>
            </a: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238DC597-E1E7-A913-273C-D564ED4ABB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3982" y="2872365"/>
            <a:ext cx="9229725" cy="3514725"/>
          </a:xfrm>
          <a:prstGeom prst="rect">
            <a:avLst/>
          </a:prstGeom>
        </p:spPr>
      </p:pic>
      <p:sp>
        <p:nvSpPr>
          <p:cNvPr id="8" name="矩形: 圓角 7">
            <a:extLst>
              <a:ext uri="{FF2B5EF4-FFF2-40B4-BE49-F238E27FC236}">
                <a16:creationId xmlns:a16="http://schemas.microsoft.com/office/drawing/2014/main" id="{C3D5078E-F03A-A84C-7BBB-519EDB1C4B8F}"/>
              </a:ext>
            </a:extLst>
          </p:cNvPr>
          <p:cNvSpPr/>
          <p:nvPr/>
        </p:nvSpPr>
        <p:spPr>
          <a:xfrm>
            <a:off x="9886517" y="5209310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70E2D95B-E1CE-DD5E-CA73-59DD48EF8D70}"/>
              </a:ext>
            </a:extLst>
          </p:cNvPr>
          <p:cNvSpPr/>
          <p:nvPr/>
        </p:nvSpPr>
        <p:spPr>
          <a:xfrm>
            <a:off x="9886517" y="5788963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190E91CA-F7EB-8E70-A3CB-FB32F696C04F}"/>
              </a:ext>
            </a:extLst>
          </p:cNvPr>
          <p:cNvSpPr/>
          <p:nvPr/>
        </p:nvSpPr>
        <p:spPr>
          <a:xfrm>
            <a:off x="9821863" y="4611109"/>
            <a:ext cx="1089891" cy="166038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矩形: 圓角 16">
            <a:extLst>
              <a:ext uri="{FF2B5EF4-FFF2-40B4-BE49-F238E27FC236}">
                <a16:creationId xmlns:a16="http://schemas.microsoft.com/office/drawing/2014/main" id="{9E59F832-BF78-E30B-4D94-376526553864}"/>
              </a:ext>
            </a:extLst>
          </p:cNvPr>
          <p:cNvSpPr/>
          <p:nvPr/>
        </p:nvSpPr>
        <p:spPr>
          <a:xfrm>
            <a:off x="10122697" y="29602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8" name="直線單箭頭接點 17">
            <a:extLst>
              <a:ext uri="{FF2B5EF4-FFF2-40B4-BE49-F238E27FC236}">
                <a16:creationId xmlns:a16="http://schemas.microsoft.com/office/drawing/2014/main" id="{571E02D0-23D7-E6F3-9233-645B70C95CE0}"/>
              </a:ext>
            </a:extLst>
          </p:cNvPr>
          <p:cNvCxnSpPr>
            <a:cxnSpLocks/>
          </p:cNvCxnSpPr>
          <p:nvPr/>
        </p:nvCxnSpPr>
        <p:spPr>
          <a:xfrm>
            <a:off x="6291919" y="568947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平行四邊形 18">
            <a:extLst>
              <a:ext uri="{FF2B5EF4-FFF2-40B4-BE49-F238E27FC236}">
                <a16:creationId xmlns:a16="http://schemas.microsoft.com/office/drawing/2014/main" id="{925C8CD5-AF98-4AB4-4433-19FB38D0EB11}"/>
              </a:ext>
            </a:extLst>
          </p:cNvPr>
          <p:cNvSpPr/>
          <p:nvPr/>
        </p:nvSpPr>
        <p:spPr>
          <a:xfrm>
            <a:off x="6807197" y="319798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sp>
        <p:nvSpPr>
          <p:cNvPr id="20" name="矩形: 圓角 19">
            <a:extLst>
              <a:ext uri="{FF2B5EF4-FFF2-40B4-BE49-F238E27FC236}">
                <a16:creationId xmlns:a16="http://schemas.microsoft.com/office/drawing/2014/main" id="{D7F882DE-9E0C-4412-CD5B-9EBE7233E8C1}"/>
              </a:ext>
            </a:extLst>
          </p:cNvPr>
          <p:cNvSpPr/>
          <p:nvPr/>
        </p:nvSpPr>
        <p:spPr>
          <a:xfrm>
            <a:off x="4015509" y="29602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編輯站點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頁面</a:t>
            </a:r>
          </a:p>
        </p:txBody>
      </p:sp>
      <p:sp>
        <p:nvSpPr>
          <p:cNvPr id="21" name="菱形 20">
            <a:extLst>
              <a:ext uri="{FF2B5EF4-FFF2-40B4-BE49-F238E27FC236}">
                <a16:creationId xmlns:a16="http://schemas.microsoft.com/office/drawing/2014/main" id="{2C6995F2-5CBC-A7C3-E6C1-4504DC0D53D7}"/>
              </a:ext>
            </a:extLst>
          </p:cNvPr>
          <p:cNvSpPr/>
          <p:nvPr/>
        </p:nvSpPr>
        <p:spPr>
          <a:xfrm>
            <a:off x="5647684" y="338498"/>
            <a:ext cx="406400" cy="406400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2" name="直線單箭頭接點 21">
            <a:extLst>
              <a:ext uri="{FF2B5EF4-FFF2-40B4-BE49-F238E27FC236}">
                <a16:creationId xmlns:a16="http://schemas.microsoft.com/office/drawing/2014/main" id="{B0DBE549-55C6-48E7-6B40-C69981503A91}"/>
              </a:ext>
            </a:extLst>
          </p:cNvPr>
          <p:cNvCxnSpPr>
            <a:cxnSpLocks/>
          </p:cNvCxnSpPr>
          <p:nvPr/>
        </p:nvCxnSpPr>
        <p:spPr>
          <a:xfrm>
            <a:off x="3495964" y="563873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EE8497E2-4F66-2BFD-5D5C-F01A710BCE1A}"/>
              </a:ext>
            </a:extLst>
          </p:cNvPr>
          <p:cNvSpPr txBox="1"/>
          <p:nvPr/>
        </p:nvSpPr>
        <p:spPr>
          <a:xfrm>
            <a:off x="6218379" y="260307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/>
              <a:t>save</a:t>
            </a:r>
            <a:endParaRPr lang="zh-TW" altLang="en-US" sz="1200" dirty="0"/>
          </a:p>
        </p:txBody>
      </p:sp>
      <p:cxnSp>
        <p:nvCxnSpPr>
          <p:cNvPr id="24" name="直線單箭頭接點 23">
            <a:extLst>
              <a:ext uri="{FF2B5EF4-FFF2-40B4-BE49-F238E27FC236}">
                <a16:creationId xmlns:a16="http://schemas.microsoft.com/office/drawing/2014/main" id="{01BCF12F-660B-B7AB-9C4B-D167C901F01D}"/>
              </a:ext>
            </a:extLst>
          </p:cNvPr>
          <p:cNvCxnSpPr>
            <a:cxnSpLocks/>
          </p:cNvCxnSpPr>
          <p:nvPr/>
        </p:nvCxnSpPr>
        <p:spPr>
          <a:xfrm>
            <a:off x="5130801" y="522308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直線單箭頭接點 24">
            <a:extLst>
              <a:ext uri="{FF2B5EF4-FFF2-40B4-BE49-F238E27FC236}">
                <a16:creationId xmlns:a16="http://schemas.microsoft.com/office/drawing/2014/main" id="{2FFA5A49-2FB7-3CF5-6416-5DDCB23BF313}"/>
              </a:ext>
            </a:extLst>
          </p:cNvPr>
          <p:cNvCxnSpPr>
            <a:cxnSpLocks/>
          </p:cNvCxnSpPr>
          <p:nvPr/>
        </p:nvCxnSpPr>
        <p:spPr>
          <a:xfrm>
            <a:off x="8042209" y="563873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矩形: 圓角 25">
            <a:extLst>
              <a:ext uri="{FF2B5EF4-FFF2-40B4-BE49-F238E27FC236}">
                <a16:creationId xmlns:a16="http://schemas.microsoft.com/office/drawing/2014/main" id="{63E13779-93BA-EA19-9095-47977E449700}"/>
              </a:ext>
            </a:extLst>
          </p:cNvPr>
          <p:cNvSpPr/>
          <p:nvPr/>
        </p:nvSpPr>
        <p:spPr>
          <a:xfrm>
            <a:off x="8599403" y="29602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站點清單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頁面</a:t>
            </a:r>
          </a:p>
        </p:txBody>
      </p:sp>
      <p:cxnSp>
        <p:nvCxnSpPr>
          <p:cNvPr id="27" name="直線單箭頭接點 26">
            <a:extLst>
              <a:ext uri="{FF2B5EF4-FFF2-40B4-BE49-F238E27FC236}">
                <a16:creationId xmlns:a16="http://schemas.microsoft.com/office/drawing/2014/main" id="{5EBF1DFD-72C6-1365-C604-3D195EB3EC38}"/>
              </a:ext>
            </a:extLst>
          </p:cNvPr>
          <p:cNvCxnSpPr>
            <a:cxnSpLocks/>
          </p:cNvCxnSpPr>
          <p:nvPr/>
        </p:nvCxnSpPr>
        <p:spPr>
          <a:xfrm>
            <a:off x="9672427" y="537306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矩形: 圓角 27">
            <a:extLst>
              <a:ext uri="{FF2B5EF4-FFF2-40B4-BE49-F238E27FC236}">
                <a16:creationId xmlns:a16="http://schemas.microsoft.com/office/drawing/2014/main" id="{4664B1F6-4217-27D3-70F4-D1677DE98198}"/>
              </a:ext>
            </a:extLst>
          </p:cNvPr>
          <p:cNvSpPr/>
          <p:nvPr/>
        </p:nvSpPr>
        <p:spPr>
          <a:xfrm>
            <a:off x="6883397" y="163285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途程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主頁面</a:t>
            </a:r>
          </a:p>
        </p:txBody>
      </p:sp>
      <p:cxnSp>
        <p:nvCxnSpPr>
          <p:cNvPr id="29" name="接點: 肘形 28">
            <a:extLst>
              <a:ext uri="{FF2B5EF4-FFF2-40B4-BE49-F238E27FC236}">
                <a16:creationId xmlns:a16="http://schemas.microsoft.com/office/drawing/2014/main" id="{25318945-9EEF-B455-F6BD-9508D32B2583}"/>
              </a:ext>
            </a:extLst>
          </p:cNvPr>
          <p:cNvCxnSpPr>
            <a:stCxn id="21" idx="2"/>
            <a:endCxn id="28" idx="1"/>
          </p:cNvCxnSpPr>
          <p:nvPr/>
        </p:nvCxnSpPr>
        <p:spPr>
          <a:xfrm rot="16200000" flipH="1">
            <a:off x="5798586" y="797195"/>
            <a:ext cx="1137109" cy="1032513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FC7C60F3-9B83-CB7A-2B76-4A14820FBD3D}"/>
              </a:ext>
            </a:extLst>
          </p:cNvPr>
          <p:cNvSpPr txBox="1"/>
          <p:nvPr/>
        </p:nvSpPr>
        <p:spPr>
          <a:xfrm>
            <a:off x="6037634" y="1559304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/>
              <a:t>返回列表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F55BD8A0-FB8A-A8A2-C281-F2F4C66B06D9}"/>
              </a:ext>
            </a:extLst>
          </p:cNvPr>
          <p:cNvSpPr txBox="1"/>
          <p:nvPr/>
        </p:nvSpPr>
        <p:spPr>
          <a:xfrm>
            <a:off x="6642902" y="1043935"/>
            <a:ext cx="1716634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>
                <a:latin typeface="Consolas" panose="020B0609020204030204" pitchFamily="49" charset="0"/>
              </a:rPr>
              <a:t>web/mdc/save</a:t>
            </a:r>
          </a:p>
        </p:txBody>
      </p:sp>
    </p:spTree>
    <p:extLst>
      <p:ext uri="{BB962C8B-B14F-4D97-AF65-F5344CB8AC3E}">
        <p14:creationId xmlns:p14="http://schemas.microsoft.com/office/powerpoint/2010/main" val="3249222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E3A501-FC13-34FB-87D3-8F88990C0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: 圓角 2">
            <a:extLst>
              <a:ext uri="{FF2B5EF4-FFF2-40B4-BE49-F238E27FC236}">
                <a16:creationId xmlns:a16="http://schemas.microsoft.com/office/drawing/2014/main" id="{1366AC69-AE7E-65A5-F71A-57FB566A3C8F}"/>
              </a:ext>
            </a:extLst>
          </p:cNvPr>
          <p:cNvSpPr/>
          <p:nvPr/>
        </p:nvSpPr>
        <p:spPr>
          <a:xfrm>
            <a:off x="4382656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29B2BEEA-FC7A-BC50-2771-1C402D83EAE3}"/>
              </a:ext>
            </a:extLst>
          </p:cNvPr>
          <p:cNvCxnSpPr>
            <a:cxnSpLocks/>
          </p:cNvCxnSpPr>
          <p:nvPr/>
        </p:nvCxnSpPr>
        <p:spPr>
          <a:xfrm>
            <a:off x="1533237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4FBE3495-87ED-61FE-A6B0-57A7632D7AD1}"/>
              </a:ext>
            </a:extLst>
          </p:cNvPr>
          <p:cNvSpPr/>
          <p:nvPr/>
        </p:nvSpPr>
        <p:spPr>
          <a:xfrm>
            <a:off x="2270187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0468E3F1-E5CD-CF66-B75D-48EB0DB42492}"/>
              </a:ext>
            </a:extLst>
          </p:cNvPr>
          <p:cNvCxnSpPr>
            <a:cxnSpLocks/>
          </p:cNvCxnSpPr>
          <p:nvPr/>
        </p:nvCxnSpPr>
        <p:spPr>
          <a:xfrm>
            <a:off x="35236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FB653739-7DD7-26AF-B7BB-1127ACAB79C0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點下啟用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ED7A239D-7FCB-7035-B9C4-E563B09060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137" y="2087274"/>
            <a:ext cx="9229725" cy="3514725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89363345-3266-93B0-E21A-3CB18C9FF177}"/>
              </a:ext>
            </a:extLst>
          </p:cNvPr>
          <p:cNvSpPr/>
          <p:nvPr/>
        </p:nvSpPr>
        <p:spPr>
          <a:xfrm>
            <a:off x="9873672" y="4442692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289EB74-8493-DA47-6F91-C90A3E3972A3}"/>
              </a:ext>
            </a:extLst>
          </p:cNvPr>
          <p:cNvSpPr/>
          <p:nvPr/>
        </p:nvSpPr>
        <p:spPr>
          <a:xfrm>
            <a:off x="9873672" y="5022345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39F933F2-AF25-8290-9F79-58DAE9B9E6AD}"/>
              </a:ext>
            </a:extLst>
          </p:cNvPr>
          <p:cNvSpPr/>
          <p:nvPr/>
        </p:nvSpPr>
        <p:spPr>
          <a:xfrm>
            <a:off x="6991927" y="4888417"/>
            <a:ext cx="729673" cy="53332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0ACB0FB4-6ED7-410B-B7B7-8895B6CFE57C}"/>
              </a:ext>
            </a:extLst>
          </p:cNvPr>
          <p:cNvSpPr txBox="1"/>
          <p:nvPr/>
        </p:nvSpPr>
        <p:spPr>
          <a:xfrm>
            <a:off x="1960104" y="1008448"/>
            <a:ext cx="1716634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>
                <a:latin typeface="Consolas" panose="020B0609020204030204" pitchFamily="49" charset="0"/>
              </a:rPr>
              <a:t>web/mdc/active</a:t>
            </a:r>
          </a:p>
        </p:txBody>
      </p:sp>
    </p:spTree>
    <p:extLst>
      <p:ext uri="{BB962C8B-B14F-4D97-AF65-F5344CB8AC3E}">
        <p14:creationId xmlns:p14="http://schemas.microsoft.com/office/powerpoint/2010/main" val="3668039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DB0B22-CF10-5E5E-D331-1D165BDE88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04B978FB-2FA1-192E-3949-20FAE94C1879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點下發布</a:t>
            </a:r>
          </a:p>
        </p:txBody>
      </p: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A90504CF-CE2F-D1F6-45A1-90572DEA6C38}"/>
              </a:ext>
            </a:extLst>
          </p:cNvPr>
          <p:cNvSpPr/>
          <p:nvPr/>
        </p:nvSpPr>
        <p:spPr>
          <a:xfrm>
            <a:off x="4465783" y="29602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5" name="直線單箭頭接點 4">
            <a:extLst>
              <a:ext uri="{FF2B5EF4-FFF2-40B4-BE49-F238E27FC236}">
                <a16:creationId xmlns:a16="http://schemas.microsoft.com/office/drawing/2014/main" id="{30AE7C4F-4E2B-09A7-343A-112DEA914383}"/>
              </a:ext>
            </a:extLst>
          </p:cNvPr>
          <p:cNvCxnSpPr>
            <a:cxnSpLocks/>
          </p:cNvCxnSpPr>
          <p:nvPr/>
        </p:nvCxnSpPr>
        <p:spPr>
          <a:xfrm>
            <a:off x="1616364" y="545173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平行四邊形 5">
            <a:extLst>
              <a:ext uri="{FF2B5EF4-FFF2-40B4-BE49-F238E27FC236}">
                <a16:creationId xmlns:a16="http://schemas.microsoft.com/office/drawing/2014/main" id="{3146B933-19C0-9BC8-926E-1F8648B6E7F4}"/>
              </a:ext>
            </a:extLst>
          </p:cNvPr>
          <p:cNvSpPr/>
          <p:nvPr/>
        </p:nvSpPr>
        <p:spPr>
          <a:xfrm>
            <a:off x="2353314" y="296024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10CEE0E1-C85D-9C48-9A2B-BFFA693A4F0B}"/>
              </a:ext>
            </a:extLst>
          </p:cNvPr>
          <p:cNvCxnSpPr>
            <a:cxnSpLocks/>
          </p:cNvCxnSpPr>
          <p:nvPr/>
        </p:nvCxnSpPr>
        <p:spPr>
          <a:xfrm>
            <a:off x="3606800" y="545173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圖片 8">
            <a:extLst>
              <a:ext uri="{FF2B5EF4-FFF2-40B4-BE49-F238E27FC236}">
                <a16:creationId xmlns:a16="http://schemas.microsoft.com/office/drawing/2014/main" id="{CE913AFE-6EA5-E770-28B5-D71734A0FC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649" y="1599585"/>
            <a:ext cx="9368702" cy="4663824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38C96C5E-8307-6E89-1757-A8842F9F888D}"/>
              </a:ext>
            </a:extLst>
          </p:cNvPr>
          <p:cNvSpPr/>
          <p:nvPr/>
        </p:nvSpPr>
        <p:spPr>
          <a:xfrm>
            <a:off x="2130281" y="2327564"/>
            <a:ext cx="760702" cy="38053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70FFAD5F-B8C7-5342-7B7C-98CE51659270}"/>
              </a:ext>
            </a:extLst>
          </p:cNvPr>
          <p:cNvSpPr/>
          <p:nvPr/>
        </p:nvSpPr>
        <p:spPr>
          <a:xfrm>
            <a:off x="4401126" y="1664240"/>
            <a:ext cx="817419" cy="46936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09B0780C-FE9C-459E-EE60-901D5003B36E}"/>
              </a:ext>
            </a:extLst>
          </p:cNvPr>
          <p:cNvSpPr txBox="1"/>
          <p:nvPr/>
        </p:nvSpPr>
        <p:spPr>
          <a:xfrm>
            <a:off x="1960104" y="1008448"/>
            <a:ext cx="1716634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>
                <a:latin typeface="Consolas" panose="020B0609020204030204" pitchFamily="49" charset="0"/>
              </a:rPr>
              <a:t>web/mdc/publish</a:t>
            </a:r>
          </a:p>
        </p:txBody>
      </p:sp>
    </p:spTree>
    <p:extLst>
      <p:ext uri="{BB962C8B-B14F-4D97-AF65-F5344CB8AC3E}">
        <p14:creationId xmlns:p14="http://schemas.microsoft.com/office/powerpoint/2010/main" val="2031044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03B3C-87EF-5FBB-AD7F-0C77915C26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84299BA-5162-37C1-FDD6-A67EFDF7DE9F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/app/type/list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0A7E8758-37E5-B2D9-EECA-7B2C075D50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255067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apteid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apteDes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27352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8D87A-8425-4492-D355-74483846C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4D42A657-DE65-B04B-009B-6361240A1F05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/pt/option/list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096324C-D4D1-0BCF-0A90-8B24C42CF8DC}"/>
              </a:ext>
            </a:extLst>
          </p:cNvPr>
          <p:cNvGraphicFramePr>
            <a:graphicFrameLocks noGrp="1"/>
          </p:cNvGraphicFramePr>
          <p:nvPr/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03771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8D87A-8425-4492-D355-74483846C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4D42A657-DE65-B04B-009B-6361240A1F05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web/part/option/list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096324C-D4D1-0BCF-0A90-8B24C42CF8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0788964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int?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string?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9845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A422F5-AAD8-2653-E772-395F2860C9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DA2C64C-F3B7-5685-7404-25A555C070E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web/tag/option/list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1078CD33-4C3E-F2BF-39E9-777D2F10BC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8378937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tagid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tag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56047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E73243-AEA5-37CB-8066-FDB7AA49B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0F98B206-A666-8CAA-6D45-189E56A1CCEA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/equip/type/list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1878D839-6122-3C27-DC55-AD1DA2A0BEAB}"/>
              </a:ext>
            </a:extLst>
          </p:cNvPr>
          <p:cNvGraphicFramePr>
            <a:graphicFrameLocks noGrp="1"/>
          </p:cNvGraphicFramePr>
          <p:nvPr/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List&lt;Type&gt;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Type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19217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8D87A-8425-4492-D355-74483846C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4D42A657-DE65-B04B-009B-6361240A1F05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web/equip/option/list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096324C-D4D1-0BCF-0A90-8B24C42CF8DC}"/>
              </a:ext>
            </a:extLst>
          </p:cNvPr>
          <p:cNvGraphicFramePr>
            <a:graphicFrameLocks noGrp="1"/>
          </p:cNvGraphicFramePr>
          <p:nvPr/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>
                          <a:latin typeface="Consolas" panose="020B0609020204030204" pitchFamily="49" charset="0"/>
                        </a:rPr>
                        <a:t>short?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9381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圖片 17">
            <a:extLst>
              <a:ext uri="{FF2B5EF4-FFF2-40B4-BE49-F238E27FC236}">
                <a16:creationId xmlns:a16="http://schemas.microsoft.com/office/drawing/2014/main" id="{B479A5E2-3F87-3C29-F423-773C7F61E1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649" y="1599585"/>
            <a:ext cx="9368702" cy="4663824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B308875F-94A7-881D-7C28-9FC0ADD85FB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站點清單頁面</a:t>
            </a: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FDA0BA7E-737A-F608-4E06-D8D7BEE2F923}"/>
              </a:ext>
            </a:extLst>
          </p:cNvPr>
          <p:cNvSpPr/>
          <p:nvPr/>
        </p:nvSpPr>
        <p:spPr>
          <a:xfrm>
            <a:off x="2130281" y="2327564"/>
            <a:ext cx="760702" cy="38053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52B8C568-F893-978C-B6CE-E30C3C98C4E2}"/>
              </a:ext>
            </a:extLst>
          </p:cNvPr>
          <p:cNvSpPr txBox="1"/>
          <p:nvPr/>
        </p:nvSpPr>
        <p:spPr>
          <a:xfrm>
            <a:off x="230909" y="984581"/>
            <a:ext cx="2983345" cy="36933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800" dirty="0">
                <a:latin typeface="Consolas" panose="020B0609020204030204" pitchFamily="49" charset="0"/>
              </a:rPr>
              <a:t>web/mdc/operation/list</a:t>
            </a:r>
            <a:endParaRPr lang="zh-TW" altLang="en-US" dirty="0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A42F95DB-5FBB-C32C-F290-4D83938A7FF9}"/>
              </a:ext>
            </a:extLst>
          </p:cNvPr>
          <p:cNvSpPr/>
          <p:nvPr/>
        </p:nvSpPr>
        <p:spPr>
          <a:xfrm>
            <a:off x="1492864" y="2197099"/>
            <a:ext cx="9128953" cy="406630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矩形: 圓角 22">
            <a:extLst>
              <a:ext uri="{FF2B5EF4-FFF2-40B4-BE49-F238E27FC236}">
                <a16:creationId xmlns:a16="http://schemas.microsoft.com/office/drawing/2014/main" id="{5F154258-B589-E4F9-F5A7-0EB372D20AEA}"/>
              </a:ext>
            </a:extLst>
          </p:cNvPr>
          <p:cNvSpPr/>
          <p:nvPr/>
        </p:nvSpPr>
        <p:spPr>
          <a:xfrm>
            <a:off x="1258400" y="2058552"/>
            <a:ext cx="831273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oseq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4" name="矩形: 圓角 23">
            <a:extLst>
              <a:ext uri="{FF2B5EF4-FFF2-40B4-BE49-F238E27FC236}">
                <a16:creationId xmlns:a16="http://schemas.microsoft.com/office/drawing/2014/main" id="{A2DDE7D3-D40C-AD98-9B5C-6FA93BD44257}"/>
              </a:ext>
            </a:extLst>
          </p:cNvPr>
          <p:cNvSpPr/>
          <p:nvPr/>
        </p:nvSpPr>
        <p:spPr>
          <a:xfrm>
            <a:off x="3214254" y="2058552"/>
            <a:ext cx="949092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mdoname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5" name="矩形: 圓角 24">
            <a:extLst>
              <a:ext uri="{FF2B5EF4-FFF2-40B4-BE49-F238E27FC236}">
                <a16:creationId xmlns:a16="http://schemas.microsoft.com/office/drawing/2014/main" id="{99E54185-A060-021F-219C-E52A5118D0C5}"/>
              </a:ext>
            </a:extLst>
          </p:cNvPr>
          <p:cNvSpPr/>
          <p:nvPr/>
        </p:nvSpPr>
        <p:spPr>
          <a:xfrm>
            <a:off x="4531452" y="2058552"/>
            <a:ext cx="949092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eqps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6" name="矩形: 圓角 25">
            <a:extLst>
              <a:ext uri="{FF2B5EF4-FFF2-40B4-BE49-F238E27FC236}">
                <a16:creationId xmlns:a16="http://schemas.microsoft.com/office/drawing/2014/main" id="{77F913CE-1C2B-BF09-09F5-D2B078750E3D}"/>
              </a:ext>
            </a:extLst>
          </p:cNvPr>
          <p:cNvSpPr/>
          <p:nvPr/>
        </p:nvSpPr>
        <p:spPr>
          <a:xfrm>
            <a:off x="5983449" y="2058552"/>
            <a:ext cx="949092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apteDes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7" name="矩形: 圓角 26">
            <a:extLst>
              <a:ext uri="{FF2B5EF4-FFF2-40B4-BE49-F238E27FC236}">
                <a16:creationId xmlns:a16="http://schemas.microsoft.com/office/drawing/2014/main" id="{D21E7C2D-6146-D0A7-F4DD-6FBF6783ACA2}"/>
              </a:ext>
            </a:extLst>
          </p:cNvPr>
          <p:cNvSpPr/>
          <p:nvPr/>
        </p:nvSpPr>
        <p:spPr>
          <a:xfrm>
            <a:off x="7085790" y="2058552"/>
            <a:ext cx="1197823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isSheetBinded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8" name="矩形: 圓角 27">
            <a:extLst>
              <a:ext uri="{FF2B5EF4-FFF2-40B4-BE49-F238E27FC236}">
                <a16:creationId xmlns:a16="http://schemas.microsoft.com/office/drawing/2014/main" id="{9DFA362B-08DC-3D32-0FC1-BD94335CFCB7}"/>
              </a:ext>
            </a:extLst>
          </p:cNvPr>
          <p:cNvSpPr/>
          <p:nvPr/>
        </p:nvSpPr>
        <p:spPr>
          <a:xfrm>
            <a:off x="8364828" y="2050473"/>
            <a:ext cx="594445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rcQty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9" name="矩形: 圓角 28">
            <a:extLst>
              <a:ext uri="{FF2B5EF4-FFF2-40B4-BE49-F238E27FC236}">
                <a16:creationId xmlns:a16="http://schemas.microsoft.com/office/drawing/2014/main" id="{72FA3B47-E27D-B1E5-6520-B81BF0BB382C}"/>
              </a:ext>
            </a:extLst>
          </p:cNvPr>
          <p:cNvSpPr/>
          <p:nvPr/>
        </p:nvSpPr>
        <p:spPr>
          <a:xfrm>
            <a:off x="9586114" y="2050472"/>
            <a:ext cx="741552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ismand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30" name="矩形: 圓角 29">
            <a:extLst>
              <a:ext uri="{FF2B5EF4-FFF2-40B4-BE49-F238E27FC236}">
                <a16:creationId xmlns:a16="http://schemas.microsoft.com/office/drawing/2014/main" id="{9B80FF8A-CD52-F8FE-87E6-96612A4FCFD3}"/>
              </a:ext>
            </a:extLst>
          </p:cNvPr>
          <p:cNvSpPr/>
          <p:nvPr/>
        </p:nvSpPr>
        <p:spPr>
          <a:xfrm>
            <a:off x="9016197" y="2050471"/>
            <a:ext cx="529310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rewk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8956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391AB-48D6-3D98-22CA-D1B64F2A4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ABF29F2C-D767-BBA5-6FF6-27CA9D953430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web/sheet/option/list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8F06E5E-2A1B-834A-0840-1CB144419C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1034324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26312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5EBC-A0A8-BBE7-C326-5C7865B5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FB74903-CFBB-4F27-FBF1-9C853EB0A3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web/mdc/list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EF81DA9-C056-B3AE-6B08-FBB3BED98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642989"/>
              </p:ext>
            </p:extLst>
          </p:nvPr>
        </p:nvGraphicFramePr>
        <p:xfrm>
          <a:off x="0" y="2751477"/>
          <a:ext cx="12192002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searchStr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STRING?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isActive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isPublish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decimal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basicUnit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348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E8C66-EB69-E6F8-9874-D9073F02F9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965DABE6-7844-2A07-5CFA-AE497169784B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web/mdc/get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40254914-1CB4-2720-9A26-53A686BD15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691096"/>
              </p:ext>
            </p:extLst>
          </p:nvPr>
        </p:nvGraphicFramePr>
        <p:xfrm>
          <a:off x="0" y="584775"/>
          <a:ext cx="12192002" cy="710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LONG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oseq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apteid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apteDes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ismand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rewk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rcQty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isSheetBinded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List&lt;Eqp&gt;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List&lt;Insp&gt;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insps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List&lt;Tag&gt; tags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Eqp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Insp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class Tag</a:t>
                      </a:r>
                    </a:p>
                    <a:p>
                      <a:r>
                        <a:rPr lang="en-US" altLang="zh-TW" sz="11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tagid</a:t>
                      </a:r>
                      <a:endParaRPr lang="en-US" altLang="zh-TW" sz="1100" dirty="0">
                        <a:solidFill>
                          <a:srgbClr val="FF0000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public string tag</a:t>
                      </a:r>
                    </a:p>
                    <a:p>
                      <a:r>
                        <a:rPr lang="en-US" altLang="zh-TW" sz="11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19141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6D80BF-EFDF-3E7C-37B4-5CF687357D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ECBA55B5-1CA7-90E4-E488-C6A04EB3BC54}"/>
              </a:ext>
            </a:extLst>
          </p:cNvPr>
          <p:cNvSpPr txBox="1"/>
          <p:nvPr/>
        </p:nvSpPr>
        <p:spPr>
          <a:xfrm>
            <a:off x="0" y="0"/>
            <a:ext cx="4073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web/mdc/create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3C8090F-5A19-978A-6118-1612FFE2BD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830371"/>
              </p:ext>
            </p:extLst>
          </p:nvPr>
        </p:nvGraphicFramePr>
        <p:xfrm>
          <a:off x="0" y="584775"/>
          <a:ext cx="12192002" cy="5593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 ops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oseq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apteid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ismand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rewk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rc_qty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Mdoeqp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MdoInsp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insps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List&lt;int&gt; tags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Mdoeqp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MdoInsp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isActive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isPublish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decimal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basicUnit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03884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02608-1149-A948-91F2-D7A8586F8A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189469A-9B06-CD46-E7AF-33426A971F8D}"/>
              </a:ext>
            </a:extLst>
          </p:cNvPr>
          <p:cNvSpPr txBox="1"/>
          <p:nvPr/>
        </p:nvSpPr>
        <p:spPr>
          <a:xfrm>
            <a:off x="0" y="0"/>
            <a:ext cx="4073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web/mdc/save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1655E78-2CBB-9824-C958-0D11AACD3D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613813"/>
              </p:ext>
            </p:extLst>
          </p:nvPr>
        </p:nvGraphicFramePr>
        <p:xfrm>
          <a:off x="-2" y="1046593"/>
          <a:ext cx="12192002" cy="5593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 ops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oseq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apteid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ismand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rewk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rc_qty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Mdoeqp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MdoInsp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insps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public List&lt;int&gt; tags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Mdoeqp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MdoInsp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isActive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isPublish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decimal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basicUnit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07097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BA6DE1-1CF1-A06D-DFE1-166B5A316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9CF6544D-5865-0123-1A30-0EFE44C22587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web/mdc/active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C89CB95-8DC5-2BAB-00FB-D3B5FD6E3F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2526783"/>
              </p:ext>
            </p:extLst>
          </p:nvPr>
        </p:nvGraphicFramePr>
        <p:xfrm>
          <a:off x="0" y="2751477"/>
          <a:ext cx="12192002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Active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isActive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isPublish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decimal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basicUnit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39555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56DB5-195D-0439-9478-52F5C77E4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557FABDE-8DE4-577F-3E86-B2B7B6C15B6F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web/mdc/publish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094CCD9E-F1D5-BB30-824B-881A799D97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2474091"/>
              </p:ext>
            </p:extLst>
          </p:nvPr>
        </p:nvGraphicFramePr>
        <p:xfrm>
          <a:off x="-2" y="2188059"/>
          <a:ext cx="12192002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Publish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isActive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isPublish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decimal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basicUnit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3" name="文字方塊 2">
            <a:extLst>
              <a:ext uri="{FF2B5EF4-FFF2-40B4-BE49-F238E27FC236}">
                <a16:creationId xmlns:a16="http://schemas.microsoft.com/office/drawing/2014/main" id="{D18333CA-233B-05F1-AD4B-9BCBD71C1959}"/>
              </a:ext>
            </a:extLst>
          </p:cNvPr>
          <p:cNvSpPr txBox="1"/>
          <p:nvPr/>
        </p:nvSpPr>
        <p:spPr>
          <a:xfrm>
            <a:off x="4156365" y="6206837"/>
            <a:ext cx="3509818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zh-TW" altLang="en-US">
                <a:solidFill>
                  <a:srgbClr val="FF0000"/>
                </a:solidFill>
              </a:rPr>
              <a:t>會檢查檢驗站是否都有綁定表單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026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8754A6F1-D3FB-E74C-A169-0AC0BEBE016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編輯站點</a:t>
            </a:r>
          </a:p>
        </p:txBody>
      </p:sp>
      <p:pic>
        <p:nvPicPr>
          <p:cNvPr id="17" name="圖片 16">
            <a:extLst>
              <a:ext uri="{FF2B5EF4-FFF2-40B4-BE49-F238E27FC236}">
                <a16:creationId xmlns:a16="http://schemas.microsoft.com/office/drawing/2014/main" id="{1D8655DF-7CB4-E317-B6F6-A1F36788FA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7127" y="1426040"/>
            <a:ext cx="8977745" cy="4887578"/>
          </a:xfrm>
          <a:prstGeom prst="rect">
            <a:avLst/>
          </a:prstGeom>
        </p:spPr>
      </p:pic>
      <p:sp>
        <p:nvSpPr>
          <p:cNvPr id="18" name="矩形 17">
            <a:extLst>
              <a:ext uri="{FF2B5EF4-FFF2-40B4-BE49-F238E27FC236}">
                <a16:creationId xmlns:a16="http://schemas.microsoft.com/office/drawing/2014/main" id="{6C82711E-E167-608A-AA74-4CA421034BE7}"/>
              </a:ext>
            </a:extLst>
          </p:cNvPr>
          <p:cNvSpPr/>
          <p:nvPr/>
        </p:nvSpPr>
        <p:spPr>
          <a:xfrm>
            <a:off x="5329381" y="1976581"/>
            <a:ext cx="1440874" cy="3860801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2D49CDFE-B0AC-A022-D446-64E36F77360E}"/>
              </a:ext>
            </a:extLst>
          </p:cNvPr>
          <p:cNvSpPr/>
          <p:nvPr/>
        </p:nvSpPr>
        <p:spPr>
          <a:xfrm>
            <a:off x="7712364" y="1976581"/>
            <a:ext cx="822036" cy="3860801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9FDC473C-5D46-B1F4-B9AF-B1ED63E7D6C4}"/>
              </a:ext>
            </a:extLst>
          </p:cNvPr>
          <p:cNvSpPr txBox="1"/>
          <p:nvPr/>
        </p:nvSpPr>
        <p:spPr>
          <a:xfrm>
            <a:off x="5400441" y="1607249"/>
            <a:ext cx="1298753" cy="369332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zh-TW" altLang="en-US" dirty="0"/>
              <a:t>機台 </a:t>
            </a:r>
            <a:r>
              <a:rPr lang="en-US" altLang="zh-TW" dirty="0"/>
              <a:t>dialog</a:t>
            </a:r>
            <a:endParaRPr lang="zh-TW" altLang="en-US" dirty="0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C630302D-4215-DADC-A88B-3D77717663BD}"/>
              </a:ext>
            </a:extLst>
          </p:cNvPr>
          <p:cNvSpPr txBox="1"/>
          <p:nvPr/>
        </p:nvSpPr>
        <p:spPr>
          <a:xfrm>
            <a:off x="7474005" y="1607249"/>
            <a:ext cx="1298753" cy="369332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zh-TW" altLang="en-US" dirty="0"/>
              <a:t>表單 </a:t>
            </a:r>
            <a:r>
              <a:rPr lang="en-US" altLang="zh-TW" dirty="0"/>
              <a:t>dialog</a:t>
            </a:r>
            <a:endParaRPr lang="zh-TW" altLang="en-US" dirty="0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262B88A0-5508-901E-9A26-C0B02775A389}"/>
              </a:ext>
            </a:extLst>
          </p:cNvPr>
          <p:cNvSpPr/>
          <p:nvPr/>
        </p:nvSpPr>
        <p:spPr>
          <a:xfrm>
            <a:off x="2176463" y="2032002"/>
            <a:ext cx="1601210" cy="36853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93BDAA74-B7F3-059C-F13F-3AB93B27C4C9}"/>
              </a:ext>
            </a:extLst>
          </p:cNvPr>
          <p:cNvSpPr txBox="1"/>
          <p:nvPr/>
        </p:nvSpPr>
        <p:spPr>
          <a:xfrm>
            <a:off x="230909" y="984581"/>
            <a:ext cx="2983345" cy="36933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800" dirty="0">
                <a:latin typeface="Consolas" panose="020B0609020204030204" pitchFamily="49" charset="0"/>
              </a:rPr>
              <a:t>web/mdc/operation/list</a:t>
            </a:r>
            <a:endParaRPr lang="zh-TW" altLang="en-US" dirty="0"/>
          </a:p>
        </p:txBody>
      </p:sp>
      <p:sp>
        <p:nvSpPr>
          <p:cNvPr id="24" name="矩形: 圓角 23">
            <a:extLst>
              <a:ext uri="{FF2B5EF4-FFF2-40B4-BE49-F238E27FC236}">
                <a16:creationId xmlns:a16="http://schemas.microsoft.com/office/drawing/2014/main" id="{7DF00A92-70E8-C7A5-32CD-69A427588329}"/>
              </a:ext>
            </a:extLst>
          </p:cNvPr>
          <p:cNvSpPr/>
          <p:nvPr/>
        </p:nvSpPr>
        <p:spPr>
          <a:xfrm>
            <a:off x="1324886" y="1753750"/>
            <a:ext cx="831273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oseq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5" name="矩形: 圓角 24">
            <a:extLst>
              <a:ext uri="{FF2B5EF4-FFF2-40B4-BE49-F238E27FC236}">
                <a16:creationId xmlns:a16="http://schemas.microsoft.com/office/drawing/2014/main" id="{89E2090B-C9C8-3F24-0732-52E7B788DB6C}"/>
              </a:ext>
            </a:extLst>
          </p:cNvPr>
          <p:cNvSpPr/>
          <p:nvPr/>
        </p:nvSpPr>
        <p:spPr>
          <a:xfrm>
            <a:off x="3803121" y="1740475"/>
            <a:ext cx="949092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mdoname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6" name="矩形: 圓角 25">
            <a:extLst>
              <a:ext uri="{FF2B5EF4-FFF2-40B4-BE49-F238E27FC236}">
                <a16:creationId xmlns:a16="http://schemas.microsoft.com/office/drawing/2014/main" id="{E80F6B09-D983-BEDE-8DB5-EC5A4A4F84CD}"/>
              </a:ext>
            </a:extLst>
          </p:cNvPr>
          <p:cNvSpPr/>
          <p:nvPr/>
        </p:nvSpPr>
        <p:spPr>
          <a:xfrm>
            <a:off x="5400441" y="1299350"/>
            <a:ext cx="949092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eqps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7" name="矩形: 圓角 26">
            <a:extLst>
              <a:ext uri="{FF2B5EF4-FFF2-40B4-BE49-F238E27FC236}">
                <a16:creationId xmlns:a16="http://schemas.microsoft.com/office/drawing/2014/main" id="{68434ABF-7903-850A-9148-7AC7BA25E5AA}"/>
              </a:ext>
            </a:extLst>
          </p:cNvPr>
          <p:cNvSpPr/>
          <p:nvPr/>
        </p:nvSpPr>
        <p:spPr>
          <a:xfrm>
            <a:off x="6683115" y="1699488"/>
            <a:ext cx="949092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apteDes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8" name="矩形: 圓角 27">
            <a:extLst>
              <a:ext uri="{FF2B5EF4-FFF2-40B4-BE49-F238E27FC236}">
                <a16:creationId xmlns:a16="http://schemas.microsoft.com/office/drawing/2014/main" id="{77A2CBED-3FA3-BF4D-3798-8FAFDFB53A48}"/>
              </a:ext>
            </a:extLst>
          </p:cNvPr>
          <p:cNvSpPr/>
          <p:nvPr/>
        </p:nvSpPr>
        <p:spPr>
          <a:xfrm>
            <a:off x="7529070" y="1330158"/>
            <a:ext cx="1197823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isSheetBinded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9" name="矩形: 圓角 28">
            <a:extLst>
              <a:ext uri="{FF2B5EF4-FFF2-40B4-BE49-F238E27FC236}">
                <a16:creationId xmlns:a16="http://schemas.microsoft.com/office/drawing/2014/main" id="{AE458250-6BD0-A9CB-6C75-1B8D004739BA}"/>
              </a:ext>
            </a:extLst>
          </p:cNvPr>
          <p:cNvSpPr/>
          <p:nvPr/>
        </p:nvSpPr>
        <p:spPr>
          <a:xfrm>
            <a:off x="8518698" y="1699490"/>
            <a:ext cx="594445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rcQty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30" name="矩形: 圓角 29">
            <a:extLst>
              <a:ext uri="{FF2B5EF4-FFF2-40B4-BE49-F238E27FC236}">
                <a16:creationId xmlns:a16="http://schemas.microsoft.com/office/drawing/2014/main" id="{9292BCE7-2C84-22E9-F10B-50CE6FA2F023}"/>
              </a:ext>
            </a:extLst>
          </p:cNvPr>
          <p:cNvSpPr/>
          <p:nvPr/>
        </p:nvSpPr>
        <p:spPr>
          <a:xfrm>
            <a:off x="9878851" y="1699489"/>
            <a:ext cx="741552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ismand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31" name="矩形: 圓角 30">
            <a:extLst>
              <a:ext uri="{FF2B5EF4-FFF2-40B4-BE49-F238E27FC236}">
                <a16:creationId xmlns:a16="http://schemas.microsoft.com/office/drawing/2014/main" id="{A3B65F9C-5415-F411-D823-64156A5E2F96}"/>
              </a:ext>
            </a:extLst>
          </p:cNvPr>
          <p:cNvSpPr/>
          <p:nvPr/>
        </p:nvSpPr>
        <p:spPr>
          <a:xfrm>
            <a:off x="9211853" y="1699490"/>
            <a:ext cx="529310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rewk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789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0F5059-F88C-E0BE-E2A9-DF2B841B1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0DBD8D83-962D-243C-FDD7-4D93A0BA0490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料號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C9D6ADE2-3B27-F7E7-4281-0D590F2E19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262" y="1905000"/>
            <a:ext cx="4181475" cy="3048000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B28EA266-77C1-D4DB-17D3-EFC4CE4F6827}"/>
              </a:ext>
            </a:extLst>
          </p:cNvPr>
          <p:cNvSpPr/>
          <p:nvPr/>
        </p:nvSpPr>
        <p:spPr>
          <a:xfrm>
            <a:off x="4005262" y="2253673"/>
            <a:ext cx="4181475" cy="4248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7CD8B101-322D-300A-BED9-3E107AE94B32}"/>
              </a:ext>
            </a:extLst>
          </p:cNvPr>
          <p:cNvSpPr/>
          <p:nvPr/>
        </p:nvSpPr>
        <p:spPr>
          <a:xfrm>
            <a:off x="4110182" y="2327563"/>
            <a:ext cx="544945" cy="27709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/>
              <a:t>全部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9BCBC9BD-E941-EB00-B00A-A010D8573B85}"/>
              </a:ext>
            </a:extLst>
          </p:cNvPr>
          <p:cNvSpPr/>
          <p:nvPr/>
        </p:nvSpPr>
        <p:spPr>
          <a:xfrm>
            <a:off x="4760047" y="2327563"/>
            <a:ext cx="544945" cy="27709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/>
              <a:t>成品</a:t>
            </a:r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CE5C5B47-9C49-8EF0-63EE-B951A4C744D6}"/>
              </a:ext>
            </a:extLst>
          </p:cNvPr>
          <p:cNvSpPr/>
          <p:nvPr/>
        </p:nvSpPr>
        <p:spPr>
          <a:xfrm>
            <a:off x="5409912" y="2327563"/>
            <a:ext cx="544945" cy="27709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/>
              <a:t>廢品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AC73671B-ADEF-7C54-0E13-23D8B30BA814}"/>
              </a:ext>
            </a:extLst>
          </p:cNvPr>
          <p:cNvSpPr txBox="1"/>
          <p:nvPr/>
        </p:nvSpPr>
        <p:spPr>
          <a:xfrm>
            <a:off x="404018" y="2253673"/>
            <a:ext cx="2435803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>
                <a:latin typeface="Consolas" panose="020B0609020204030204" pitchFamily="49" charset="0"/>
              </a:rPr>
              <a:t>web/ct/pt/option/list</a:t>
            </a:r>
            <a:endParaRPr lang="en-US" altLang="zh-TW" sz="1400" dirty="0">
              <a:latin typeface="Consolas" panose="020B0609020204030204" pitchFamily="49" charset="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BD5944FF-68F7-F466-5B76-A8D3128E0413}"/>
              </a:ext>
            </a:extLst>
          </p:cNvPr>
          <p:cNvSpPr/>
          <p:nvPr/>
        </p:nvSpPr>
        <p:spPr>
          <a:xfrm>
            <a:off x="3912792" y="2147454"/>
            <a:ext cx="4409172" cy="63269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4410B3AB-86FE-2E9A-4975-C99F35509862}"/>
              </a:ext>
            </a:extLst>
          </p:cNvPr>
          <p:cNvSpPr txBox="1"/>
          <p:nvPr/>
        </p:nvSpPr>
        <p:spPr>
          <a:xfrm>
            <a:off x="404018" y="2965692"/>
            <a:ext cx="243580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>
                <a:latin typeface="Consolas" panose="020B0609020204030204" pitchFamily="49" charset="0"/>
              </a:rPr>
              <a:t>web/part/option/list</a:t>
            </a:r>
            <a:endParaRPr lang="en-US" altLang="zh-TW" sz="1400" dirty="0">
              <a:latin typeface="Consolas" panose="020B0609020204030204" pitchFamily="49" charset="0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76E4703C-DF52-F740-0DCC-9C2C2C24CF8B}"/>
              </a:ext>
            </a:extLst>
          </p:cNvPr>
          <p:cNvSpPr/>
          <p:nvPr/>
        </p:nvSpPr>
        <p:spPr>
          <a:xfrm>
            <a:off x="3912792" y="2886364"/>
            <a:ext cx="4409172" cy="466435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3801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90F1B4-460A-8A28-4C37-449A0641C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E080A854-A2AF-E98B-571F-C8754F1B9E60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機台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50D229E8-27EF-B1E4-138C-46F239EFCC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6282" y="1385598"/>
            <a:ext cx="4810125" cy="4714875"/>
          </a:xfrm>
          <a:prstGeom prst="rect">
            <a:avLst/>
          </a:prstGeom>
        </p:spPr>
      </p:pic>
      <p:sp>
        <p:nvSpPr>
          <p:cNvPr id="11" name="文字方塊 10">
            <a:extLst>
              <a:ext uri="{FF2B5EF4-FFF2-40B4-BE49-F238E27FC236}">
                <a16:creationId xmlns:a16="http://schemas.microsoft.com/office/drawing/2014/main" id="{B63590C3-0748-428A-F2F7-ED14514BEFAF}"/>
              </a:ext>
            </a:extLst>
          </p:cNvPr>
          <p:cNvSpPr txBox="1"/>
          <p:nvPr/>
        </p:nvSpPr>
        <p:spPr>
          <a:xfrm>
            <a:off x="404018" y="2253673"/>
            <a:ext cx="2435803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>
                <a:latin typeface="Consolas" panose="020B0609020204030204" pitchFamily="49" charset="0"/>
              </a:rPr>
              <a:t>web/ct/equip/type/list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72A29601-FBA1-BEB4-C963-5FFDF32FFF4B}"/>
              </a:ext>
            </a:extLst>
          </p:cNvPr>
          <p:cNvSpPr/>
          <p:nvPr/>
        </p:nvSpPr>
        <p:spPr>
          <a:xfrm>
            <a:off x="3768436" y="2184401"/>
            <a:ext cx="4553528" cy="466436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0B506133-1979-F83C-36A7-E3282BE068A7}"/>
              </a:ext>
            </a:extLst>
          </p:cNvPr>
          <p:cNvSpPr txBox="1"/>
          <p:nvPr/>
        </p:nvSpPr>
        <p:spPr>
          <a:xfrm>
            <a:off x="404018" y="2965692"/>
            <a:ext cx="243580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>
                <a:latin typeface="Consolas" panose="020B0609020204030204" pitchFamily="49" charset="0"/>
              </a:rPr>
              <a:t>web/equip/option/list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A5DEEEBC-2122-7431-C695-AEB5D0355253}"/>
              </a:ext>
            </a:extLst>
          </p:cNvPr>
          <p:cNvSpPr/>
          <p:nvPr/>
        </p:nvSpPr>
        <p:spPr>
          <a:xfrm>
            <a:off x="3768435" y="2732474"/>
            <a:ext cx="4553527" cy="2550726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4660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069C8-6AB3-B831-9A09-8D48DE08C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B662778E-494B-9EDF-6A65-B3077FF127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4641" y="2054802"/>
            <a:ext cx="9639300" cy="3286125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91893B97-AF2C-6780-937D-A987A3F7E5F0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表單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B034CAE6-DF9D-C48B-610A-D5E6F53A6770}"/>
              </a:ext>
            </a:extLst>
          </p:cNvPr>
          <p:cNvSpPr txBox="1"/>
          <p:nvPr/>
        </p:nvSpPr>
        <p:spPr>
          <a:xfrm>
            <a:off x="0" y="2243774"/>
            <a:ext cx="243580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>
                <a:latin typeface="Consolas" panose="020B0609020204030204" pitchFamily="49" charset="0"/>
              </a:rPr>
              <a:t>web/sheet/option/list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83198BA9-7488-5C41-3B8C-13C2DADDC10A}"/>
              </a:ext>
            </a:extLst>
          </p:cNvPr>
          <p:cNvSpPr/>
          <p:nvPr/>
        </p:nvSpPr>
        <p:spPr>
          <a:xfrm>
            <a:off x="2264641" y="2836573"/>
            <a:ext cx="9639300" cy="1763135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3462500-2DB9-F2FF-E61A-8F0C6947C1BD}"/>
              </a:ext>
            </a:extLst>
          </p:cNvPr>
          <p:cNvSpPr/>
          <p:nvPr/>
        </p:nvSpPr>
        <p:spPr>
          <a:xfrm>
            <a:off x="2435803" y="3272991"/>
            <a:ext cx="9294379" cy="12353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DCE0C054-0AFA-3555-67EF-613887EF9EE1}"/>
              </a:ext>
            </a:extLst>
          </p:cNvPr>
          <p:cNvSpPr/>
          <p:nvPr/>
        </p:nvSpPr>
        <p:spPr>
          <a:xfrm>
            <a:off x="10741891" y="2934518"/>
            <a:ext cx="988291" cy="3384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F1D64BA9-2A2E-FD09-EAA6-02A065D18C3B}"/>
              </a:ext>
            </a:extLst>
          </p:cNvPr>
          <p:cNvSpPr/>
          <p:nvPr/>
        </p:nvSpPr>
        <p:spPr>
          <a:xfrm>
            <a:off x="2752437" y="3420774"/>
            <a:ext cx="2124364" cy="31995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[</a:t>
            </a:r>
            <a:r>
              <a:rPr lang="en-US" altLang="zh-TW" sz="1200" dirty="0" err="1"/>
              <a:t>sheetno</a:t>
            </a:r>
            <a:r>
              <a:rPr lang="en-US" altLang="zh-TW" sz="1200" dirty="0"/>
              <a:t>] [</a:t>
            </a:r>
            <a:r>
              <a:rPr lang="en-US" altLang="zh-TW" sz="1200" dirty="0" err="1"/>
              <a:t>sheetname</a:t>
            </a:r>
            <a:r>
              <a:rPr lang="en-US" altLang="zh-TW" sz="1200" dirty="0"/>
              <a:t>]-[</a:t>
            </a:r>
            <a:r>
              <a:rPr lang="en-US" altLang="zh-TW" sz="1200" dirty="0" err="1"/>
              <a:t>ver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A86CE061-B9C1-3287-7AF3-7152AB45B09E}"/>
              </a:ext>
            </a:extLst>
          </p:cNvPr>
          <p:cNvSpPr txBox="1"/>
          <p:nvPr/>
        </p:nvSpPr>
        <p:spPr>
          <a:xfrm>
            <a:off x="8256789" y="1514487"/>
            <a:ext cx="3647152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每個機台單選表單，機台必綁表單</a:t>
            </a:r>
          </a:p>
        </p:txBody>
      </p:sp>
    </p:spTree>
    <p:extLst>
      <p:ext uri="{BB962C8B-B14F-4D97-AF65-F5344CB8AC3E}">
        <p14:creationId xmlns:p14="http://schemas.microsoft.com/office/powerpoint/2010/main" val="2176951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34A9-56BB-B476-0EC5-DD5C68F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DE76B27-E5F7-761A-151B-F53B157AEFA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FDFE70E-5184-DBE3-4E62-54E90642D25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E90C5DF5-EE88-D1A5-4CC5-4A6B74980B2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0DE62A48-78BA-D6FB-A043-5612F5C2488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64F1C9C-0C70-597B-ED0D-B8054D1955E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圖片 13">
            <a:extLst>
              <a:ext uri="{FF2B5EF4-FFF2-40B4-BE49-F238E27FC236}">
                <a16:creationId xmlns:a16="http://schemas.microsoft.com/office/drawing/2014/main" id="{D47F4358-3B63-0B48-5242-A5B2CBBC53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137" y="2105747"/>
            <a:ext cx="9229725" cy="3514725"/>
          </a:xfrm>
          <a:prstGeom prst="rect">
            <a:avLst/>
          </a:prstGeom>
        </p:spPr>
      </p:pic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3E44329D-2EF6-F485-E872-65B19E54CE69}"/>
              </a:ext>
            </a:extLst>
          </p:cNvPr>
          <p:cNvSpPr/>
          <p:nvPr/>
        </p:nvSpPr>
        <p:spPr>
          <a:xfrm>
            <a:off x="1524000" y="3586018"/>
            <a:ext cx="831273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isPublish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6" name="矩形: 圓角 15">
            <a:extLst>
              <a:ext uri="{FF2B5EF4-FFF2-40B4-BE49-F238E27FC236}">
                <a16:creationId xmlns:a16="http://schemas.microsoft.com/office/drawing/2014/main" id="{2D8F36D8-0A48-C2EF-2360-673C5CC0BD74}"/>
              </a:ext>
            </a:extLst>
          </p:cNvPr>
          <p:cNvSpPr/>
          <p:nvPr/>
        </p:nvSpPr>
        <p:spPr>
          <a:xfrm>
            <a:off x="6950363" y="3586018"/>
            <a:ext cx="831273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isActive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7" name="矩形: 圓角 16">
            <a:extLst>
              <a:ext uri="{FF2B5EF4-FFF2-40B4-BE49-F238E27FC236}">
                <a16:creationId xmlns:a16="http://schemas.microsoft.com/office/drawing/2014/main" id="{1CB845BB-58DC-C560-CF13-D90C284A2F22}"/>
              </a:ext>
            </a:extLst>
          </p:cNvPr>
          <p:cNvSpPr/>
          <p:nvPr/>
        </p:nvSpPr>
        <p:spPr>
          <a:xfrm>
            <a:off x="6022109" y="3586017"/>
            <a:ext cx="831273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ver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7E70AC1B-BBA7-706B-C8D5-CBFD6DBBCFBE}"/>
              </a:ext>
            </a:extLst>
          </p:cNvPr>
          <p:cNvSpPr/>
          <p:nvPr/>
        </p:nvSpPr>
        <p:spPr>
          <a:xfrm>
            <a:off x="4272798" y="3586016"/>
            <a:ext cx="968840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mdcname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9" name="矩形: 圓角 18">
            <a:extLst>
              <a:ext uri="{FF2B5EF4-FFF2-40B4-BE49-F238E27FC236}">
                <a16:creationId xmlns:a16="http://schemas.microsoft.com/office/drawing/2014/main" id="{B06D5FAA-34A7-6AB7-CFB7-5FE1F9BD2435}"/>
              </a:ext>
            </a:extLst>
          </p:cNvPr>
          <p:cNvSpPr/>
          <p:nvPr/>
        </p:nvSpPr>
        <p:spPr>
          <a:xfrm>
            <a:off x="2651324" y="3586016"/>
            <a:ext cx="968840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mdcno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955C1DC5-CF8A-8E6D-D8A7-23E64532B7A0}"/>
              </a:ext>
            </a:extLst>
          </p:cNvPr>
          <p:cNvSpPr txBox="1"/>
          <p:nvPr/>
        </p:nvSpPr>
        <p:spPr>
          <a:xfrm>
            <a:off x="2272954" y="1016079"/>
            <a:ext cx="1589696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>
                <a:latin typeface="Consolas" panose="020B0609020204030204" pitchFamily="49" charset="0"/>
              </a:rPr>
              <a:t>web/mdc/list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F3F2D72A-4B81-5E0B-BCD9-704D9A4B9919}"/>
              </a:ext>
            </a:extLst>
          </p:cNvPr>
          <p:cNvSpPr/>
          <p:nvPr/>
        </p:nvSpPr>
        <p:spPr>
          <a:xfrm>
            <a:off x="1524000" y="4294909"/>
            <a:ext cx="6257636" cy="1228436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矩形: 圓角 21">
            <a:extLst>
              <a:ext uri="{FF2B5EF4-FFF2-40B4-BE49-F238E27FC236}">
                <a16:creationId xmlns:a16="http://schemas.microsoft.com/office/drawing/2014/main" id="{368D8DE3-3BD6-D3FA-8B14-DBAFCFE13335}"/>
              </a:ext>
            </a:extLst>
          </p:cNvPr>
          <p:cNvSpPr/>
          <p:nvPr/>
        </p:nvSpPr>
        <p:spPr>
          <a:xfrm>
            <a:off x="9873672" y="4442692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  <p:sp>
        <p:nvSpPr>
          <p:cNvPr id="23" name="矩形: 圓角 22">
            <a:extLst>
              <a:ext uri="{FF2B5EF4-FFF2-40B4-BE49-F238E27FC236}">
                <a16:creationId xmlns:a16="http://schemas.microsoft.com/office/drawing/2014/main" id="{F988CC92-9351-9645-DCEA-D611B2D71560}"/>
              </a:ext>
            </a:extLst>
          </p:cNvPr>
          <p:cNvSpPr/>
          <p:nvPr/>
        </p:nvSpPr>
        <p:spPr>
          <a:xfrm>
            <a:off x="9873672" y="5022345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</p:spTree>
    <p:extLst>
      <p:ext uri="{BB962C8B-B14F-4D97-AF65-F5344CB8AC3E}">
        <p14:creationId xmlns:p14="http://schemas.microsoft.com/office/powerpoint/2010/main" val="3018200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B307A-27D7-D05E-D314-BE86F611A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D60A4320-503D-5D45-82EC-70636EE3CACB}"/>
              </a:ext>
            </a:extLst>
          </p:cNvPr>
          <p:cNvSpPr/>
          <p:nvPr/>
        </p:nvSpPr>
        <p:spPr>
          <a:xfrm>
            <a:off x="2013879" y="29602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料號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82CFC54-4E8B-6144-C2F9-2FB04263238B}"/>
              </a:ext>
            </a:extLst>
          </p:cNvPr>
          <p:cNvSpPr/>
          <p:nvPr/>
        </p:nvSpPr>
        <p:spPr>
          <a:xfrm>
            <a:off x="9753242" y="29602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5F4F673-A1A9-4843-C0E6-E9E6C71C0CD6}"/>
              </a:ext>
            </a:extLst>
          </p:cNvPr>
          <p:cNvCxnSpPr>
            <a:cxnSpLocks/>
          </p:cNvCxnSpPr>
          <p:nvPr/>
        </p:nvCxnSpPr>
        <p:spPr>
          <a:xfrm>
            <a:off x="5922464" y="568947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9D5AA689-E459-33D6-BE43-3B293282E834}"/>
              </a:ext>
            </a:extLst>
          </p:cNvPr>
          <p:cNvSpPr/>
          <p:nvPr/>
        </p:nvSpPr>
        <p:spPr>
          <a:xfrm>
            <a:off x="6437742" y="319798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B742FA9D-F9F1-3B38-9915-D0EDF16920AB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點下新增</a:t>
            </a:r>
          </a:p>
        </p:txBody>
      </p:sp>
      <p:sp>
        <p:nvSpPr>
          <p:cNvPr id="4" name="矩形: 圓角 3">
            <a:extLst>
              <a:ext uri="{FF2B5EF4-FFF2-40B4-BE49-F238E27FC236}">
                <a16:creationId xmlns:a16="http://schemas.microsoft.com/office/drawing/2014/main" id="{CA492D73-B1A2-F7E7-F7E9-DC8BB9D56408}"/>
              </a:ext>
            </a:extLst>
          </p:cNvPr>
          <p:cNvSpPr/>
          <p:nvPr/>
        </p:nvSpPr>
        <p:spPr>
          <a:xfrm>
            <a:off x="3646054" y="29602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編輯站點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頁面</a:t>
            </a:r>
          </a:p>
        </p:txBody>
      </p:sp>
      <p:sp>
        <p:nvSpPr>
          <p:cNvPr id="14" name="菱形 13">
            <a:extLst>
              <a:ext uri="{FF2B5EF4-FFF2-40B4-BE49-F238E27FC236}">
                <a16:creationId xmlns:a16="http://schemas.microsoft.com/office/drawing/2014/main" id="{B2CC184B-D47E-74B1-E21F-00DDA61B589D}"/>
              </a:ext>
            </a:extLst>
          </p:cNvPr>
          <p:cNvSpPr/>
          <p:nvPr/>
        </p:nvSpPr>
        <p:spPr>
          <a:xfrm>
            <a:off x="5278229" y="338498"/>
            <a:ext cx="406400" cy="406400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6" name="直線單箭頭接點 15">
            <a:extLst>
              <a:ext uri="{FF2B5EF4-FFF2-40B4-BE49-F238E27FC236}">
                <a16:creationId xmlns:a16="http://schemas.microsoft.com/office/drawing/2014/main" id="{3D159A92-2EED-2763-0ED6-2F989A69ACAB}"/>
              </a:ext>
            </a:extLst>
          </p:cNvPr>
          <p:cNvCxnSpPr>
            <a:cxnSpLocks/>
          </p:cNvCxnSpPr>
          <p:nvPr/>
        </p:nvCxnSpPr>
        <p:spPr>
          <a:xfrm>
            <a:off x="3126509" y="563873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7A881235-AB34-DE20-06E0-F0841D0E11FB}"/>
              </a:ext>
            </a:extLst>
          </p:cNvPr>
          <p:cNvSpPr txBox="1"/>
          <p:nvPr/>
        </p:nvSpPr>
        <p:spPr>
          <a:xfrm>
            <a:off x="5848924" y="260307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/>
              <a:t>save</a:t>
            </a:r>
            <a:endParaRPr lang="zh-TW" altLang="en-US" sz="1200" dirty="0"/>
          </a:p>
        </p:txBody>
      </p:sp>
      <p:cxnSp>
        <p:nvCxnSpPr>
          <p:cNvPr id="18" name="直線單箭頭接點 17">
            <a:extLst>
              <a:ext uri="{FF2B5EF4-FFF2-40B4-BE49-F238E27FC236}">
                <a16:creationId xmlns:a16="http://schemas.microsoft.com/office/drawing/2014/main" id="{C7CC6E8C-E3B8-387F-1B50-29C17F2F3BA9}"/>
              </a:ext>
            </a:extLst>
          </p:cNvPr>
          <p:cNvCxnSpPr>
            <a:cxnSpLocks/>
          </p:cNvCxnSpPr>
          <p:nvPr/>
        </p:nvCxnSpPr>
        <p:spPr>
          <a:xfrm>
            <a:off x="1496291" y="563873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線單箭頭接點 18">
            <a:extLst>
              <a:ext uri="{FF2B5EF4-FFF2-40B4-BE49-F238E27FC236}">
                <a16:creationId xmlns:a16="http://schemas.microsoft.com/office/drawing/2014/main" id="{4374B203-44BD-2CA7-33B8-29A231067B18}"/>
              </a:ext>
            </a:extLst>
          </p:cNvPr>
          <p:cNvCxnSpPr>
            <a:cxnSpLocks/>
          </p:cNvCxnSpPr>
          <p:nvPr/>
        </p:nvCxnSpPr>
        <p:spPr>
          <a:xfrm>
            <a:off x="4761346" y="522308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線單箭頭接點 19">
            <a:extLst>
              <a:ext uri="{FF2B5EF4-FFF2-40B4-BE49-F238E27FC236}">
                <a16:creationId xmlns:a16="http://schemas.microsoft.com/office/drawing/2014/main" id="{C8447D0A-1C2C-3013-E7D4-9A7FC600EE0E}"/>
              </a:ext>
            </a:extLst>
          </p:cNvPr>
          <p:cNvCxnSpPr>
            <a:cxnSpLocks/>
          </p:cNvCxnSpPr>
          <p:nvPr/>
        </p:nvCxnSpPr>
        <p:spPr>
          <a:xfrm>
            <a:off x="7672754" y="563873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矩形: 圓角 20">
            <a:extLst>
              <a:ext uri="{FF2B5EF4-FFF2-40B4-BE49-F238E27FC236}">
                <a16:creationId xmlns:a16="http://schemas.microsoft.com/office/drawing/2014/main" id="{CE514960-0ED6-24F1-E666-EA07CAD1F273}"/>
              </a:ext>
            </a:extLst>
          </p:cNvPr>
          <p:cNvSpPr/>
          <p:nvPr/>
        </p:nvSpPr>
        <p:spPr>
          <a:xfrm>
            <a:off x="8229948" y="29602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站點清單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頁面</a:t>
            </a:r>
          </a:p>
        </p:txBody>
      </p:sp>
      <p:cxnSp>
        <p:nvCxnSpPr>
          <p:cNvPr id="22" name="直線單箭頭接點 21">
            <a:extLst>
              <a:ext uri="{FF2B5EF4-FFF2-40B4-BE49-F238E27FC236}">
                <a16:creationId xmlns:a16="http://schemas.microsoft.com/office/drawing/2014/main" id="{238A7755-7281-030F-79B1-6BC3D9672C8B}"/>
              </a:ext>
            </a:extLst>
          </p:cNvPr>
          <p:cNvCxnSpPr>
            <a:cxnSpLocks/>
          </p:cNvCxnSpPr>
          <p:nvPr/>
        </p:nvCxnSpPr>
        <p:spPr>
          <a:xfrm>
            <a:off x="9302972" y="537306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矩形: 圓角 22">
            <a:extLst>
              <a:ext uri="{FF2B5EF4-FFF2-40B4-BE49-F238E27FC236}">
                <a16:creationId xmlns:a16="http://schemas.microsoft.com/office/drawing/2014/main" id="{30EC7794-FA8F-49EA-BE6B-9D8433719FC2}"/>
              </a:ext>
            </a:extLst>
          </p:cNvPr>
          <p:cNvSpPr/>
          <p:nvPr/>
        </p:nvSpPr>
        <p:spPr>
          <a:xfrm>
            <a:off x="6513942" y="1141150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途程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主頁面</a:t>
            </a:r>
          </a:p>
        </p:txBody>
      </p:sp>
      <p:cxnSp>
        <p:nvCxnSpPr>
          <p:cNvPr id="25" name="接點: 肘形 24">
            <a:extLst>
              <a:ext uri="{FF2B5EF4-FFF2-40B4-BE49-F238E27FC236}">
                <a16:creationId xmlns:a16="http://schemas.microsoft.com/office/drawing/2014/main" id="{F760C1F4-316B-81C8-5BA7-BCEB7D650D9E}"/>
              </a:ext>
            </a:extLst>
          </p:cNvPr>
          <p:cNvCxnSpPr>
            <a:stCxn id="14" idx="2"/>
            <a:endCxn id="23" idx="1"/>
          </p:cNvCxnSpPr>
          <p:nvPr/>
        </p:nvCxnSpPr>
        <p:spPr>
          <a:xfrm rot="16200000" flipH="1">
            <a:off x="5674984" y="551342"/>
            <a:ext cx="645403" cy="1032513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D1E7DDF5-04FE-091E-39F0-5200D1C4996A}"/>
              </a:ext>
            </a:extLst>
          </p:cNvPr>
          <p:cNvSpPr txBox="1"/>
          <p:nvPr/>
        </p:nvSpPr>
        <p:spPr>
          <a:xfrm>
            <a:off x="5668179" y="1067598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/>
              <a:t>返回列表</a:t>
            </a:r>
          </a:p>
        </p:txBody>
      </p:sp>
      <p:pic>
        <p:nvPicPr>
          <p:cNvPr id="27" name="圖片 26">
            <a:extLst>
              <a:ext uri="{FF2B5EF4-FFF2-40B4-BE49-F238E27FC236}">
                <a16:creationId xmlns:a16="http://schemas.microsoft.com/office/drawing/2014/main" id="{E45B3A82-A9C9-EC9F-3BE5-BA9E9BB85B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3982" y="2872365"/>
            <a:ext cx="9229725" cy="3514725"/>
          </a:xfrm>
          <a:prstGeom prst="rect">
            <a:avLst/>
          </a:prstGeom>
        </p:spPr>
      </p:pic>
      <p:sp>
        <p:nvSpPr>
          <p:cNvPr id="28" name="矩形: 圓角 27">
            <a:extLst>
              <a:ext uri="{FF2B5EF4-FFF2-40B4-BE49-F238E27FC236}">
                <a16:creationId xmlns:a16="http://schemas.microsoft.com/office/drawing/2014/main" id="{F9433D2F-3AF3-F2BA-F066-6059B716359C}"/>
              </a:ext>
            </a:extLst>
          </p:cNvPr>
          <p:cNvSpPr/>
          <p:nvPr/>
        </p:nvSpPr>
        <p:spPr>
          <a:xfrm>
            <a:off x="9886517" y="5209310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  <p:sp>
        <p:nvSpPr>
          <p:cNvPr id="29" name="矩形: 圓角 28">
            <a:extLst>
              <a:ext uri="{FF2B5EF4-FFF2-40B4-BE49-F238E27FC236}">
                <a16:creationId xmlns:a16="http://schemas.microsoft.com/office/drawing/2014/main" id="{6A22DA25-99FA-8D3A-B973-2BF4DDEF11E0}"/>
              </a:ext>
            </a:extLst>
          </p:cNvPr>
          <p:cNvSpPr/>
          <p:nvPr/>
        </p:nvSpPr>
        <p:spPr>
          <a:xfrm>
            <a:off x="9886517" y="5788963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72B508C8-BB6D-B897-1328-C0869D0F6CAB}"/>
              </a:ext>
            </a:extLst>
          </p:cNvPr>
          <p:cNvSpPr/>
          <p:nvPr/>
        </p:nvSpPr>
        <p:spPr>
          <a:xfrm flipV="1">
            <a:off x="9302973" y="2921792"/>
            <a:ext cx="1394337" cy="58802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9893C779-10A4-385B-8B8F-0AC91776FDD0}"/>
              </a:ext>
            </a:extLst>
          </p:cNvPr>
          <p:cNvSpPr txBox="1"/>
          <p:nvPr/>
        </p:nvSpPr>
        <p:spPr>
          <a:xfrm>
            <a:off x="6273447" y="1752723"/>
            <a:ext cx="1716634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>
                <a:latin typeface="Consolas" panose="020B0609020204030204" pitchFamily="49" charset="0"/>
              </a:rPr>
              <a:t>web/mdc/create</a:t>
            </a:r>
          </a:p>
        </p:txBody>
      </p:sp>
    </p:spTree>
    <p:extLst>
      <p:ext uri="{BB962C8B-B14F-4D97-AF65-F5344CB8AC3E}">
        <p14:creationId xmlns:p14="http://schemas.microsoft.com/office/powerpoint/2010/main" val="697529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D35C0A-8107-2C2E-B306-2180E166F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4120278F-8112-3F9C-555A-330153C2500B}"/>
              </a:ext>
            </a:extLst>
          </p:cNvPr>
          <p:cNvSpPr/>
          <p:nvPr/>
        </p:nvSpPr>
        <p:spPr>
          <a:xfrm>
            <a:off x="2013879" y="29602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料號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30A9BE8-35A9-CFF8-2DB5-EB5D051EF245}"/>
              </a:ext>
            </a:extLst>
          </p:cNvPr>
          <p:cNvSpPr/>
          <p:nvPr/>
        </p:nvSpPr>
        <p:spPr>
          <a:xfrm>
            <a:off x="9753242" y="29602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C2BD273F-D620-D138-A0DC-AAF9CD812901}"/>
              </a:ext>
            </a:extLst>
          </p:cNvPr>
          <p:cNvCxnSpPr>
            <a:cxnSpLocks/>
          </p:cNvCxnSpPr>
          <p:nvPr/>
        </p:nvCxnSpPr>
        <p:spPr>
          <a:xfrm>
            <a:off x="5922464" y="568947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4DDD9151-9AE0-3596-5BAB-EF5924C08113}"/>
              </a:ext>
            </a:extLst>
          </p:cNvPr>
          <p:cNvSpPr/>
          <p:nvPr/>
        </p:nvSpPr>
        <p:spPr>
          <a:xfrm>
            <a:off x="6437742" y="319798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5CD59785-066D-0E94-9179-B2F399FDD36B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點下複製</a:t>
            </a:r>
          </a:p>
        </p:txBody>
      </p:sp>
      <p:sp>
        <p:nvSpPr>
          <p:cNvPr id="4" name="矩形: 圓角 3">
            <a:extLst>
              <a:ext uri="{FF2B5EF4-FFF2-40B4-BE49-F238E27FC236}">
                <a16:creationId xmlns:a16="http://schemas.microsoft.com/office/drawing/2014/main" id="{0B6CEB70-3760-F810-C879-85CD9B38051B}"/>
              </a:ext>
            </a:extLst>
          </p:cNvPr>
          <p:cNvSpPr/>
          <p:nvPr/>
        </p:nvSpPr>
        <p:spPr>
          <a:xfrm>
            <a:off x="3646054" y="29602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編輯站點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頁面</a:t>
            </a:r>
          </a:p>
        </p:txBody>
      </p:sp>
      <p:sp>
        <p:nvSpPr>
          <p:cNvPr id="14" name="菱形 13">
            <a:extLst>
              <a:ext uri="{FF2B5EF4-FFF2-40B4-BE49-F238E27FC236}">
                <a16:creationId xmlns:a16="http://schemas.microsoft.com/office/drawing/2014/main" id="{C580C4AE-1F66-CF79-0490-974A9FAC6143}"/>
              </a:ext>
            </a:extLst>
          </p:cNvPr>
          <p:cNvSpPr/>
          <p:nvPr/>
        </p:nvSpPr>
        <p:spPr>
          <a:xfrm>
            <a:off x="5278229" y="338498"/>
            <a:ext cx="406400" cy="406400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6" name="直線單箭頭接點 15">
            <a:extLst>
              <a:ext uri="{FF2B5EF4-FFF2-40B4-BE49-F238E27FC236}">
                <a16:creationId xmlns:a16="http://schemas.microsoft.com/office/drawing/2014/main" id="{34FD46AB-6516-767C-B4BB-36C5DCD5CEEF}"/>
              </a:ext>
            </a:extLst>
          </p:cNvPr>
          <p:cNvCxnSpPr>
            <a:cxnSpLocks/>
          </p:cNvCxnSpPr>
          <p:nvPr/>
        </p:nvCxnSpPr>
        <p:spPr>
          <a:xfrm>
            <a:off x="3126509" y="563873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9A23D845-0025-B28D-DFE6-37336E1E3BAF}"/>
              </a:ext>
            </a:extLst>
          </p:cNvPr>
          <p:cNvSpPr txBox="1"/>
          <p:nvPr/>
        </p:nvSpPr>
        <p:spPr>
          <a:xfrm>
            <a:off x="5848924" y="260307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/>
              <a:t>save</a:t>
            </a:r>
            <a:endParaRPr lang="zh-TW" altLang="en-US" sz="1200" dirty="0"/>
          </a:p>
        </p:txBody>
      </p:sp>
      <p:cxnSp>
        <p:nvCxnSpPr>
          <p:cNvPr id="18" name="直線單箭頭接點 17">
            <a:extLst>
              <a:ext uri="{FF2B5EF4-FFF2-40B4-BE49-F238E27FC236}">
                <a16:creationId xmlns:a16="http://schemas.microsoft.com/office/drawing/2014/main" id="{CC72E39F-3050-428C-F3C3-31F81C628F09}"/>
              </a:ext>
            </a:extLst>
          </p:cNvPr>
          <p:cNvCxnSpPr>
            <a:cxnSpLocks/>
          </p:cNvCxnSpPr>
          <p:nvPr/>
        </p:nvCxnSpPr>
        <p:spPr>
          <a:xfrm>
            <a:off x="1496291" y="563873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線單箭頭接點 18">
            <a:extLst>
              <a:ext uri="{FF2B5EF4-FFF2-40B4-BE49-F238E27FC236}">
                <a16:creationId xmlns:a16="http://schemas.microsoft.com/office/drawing/2014/main" id="{5A0EFA5B-CF4F-6CFF-8C17-EBE723177F19}"/>
              </a:ext>
            </a:extLst>
          </p:cNvPr>
          <p:cNvCxnSpPr>
            <a:cxnSpLocks/>
          </p:cNvCxnSpPr>
          <p:nvPr/>
        </p:nvCxnSpPr>
        <p:spPr>
          <a:xfrm>
            <a:off x="4761346" y="522308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線單箭頭接點 19">
            <a:extLst>
              <a:ext uri="{FF2B5EF4-FFF2-40B4-BE49-F238E27FC236}">
                <a16:creationId xmlns:a16="http://schemas.microsoft.com/office/drawing/2014/main" id="{BED7CDB9-2F1D-1696-983A-DA8DEDCB9C1E}"/>
              </a:ext>
            </a:extLst>
          </p:cNvPr>
          <p:cNvCxnSpPr>
            <a:cxnSpLocks/>
          </p:cNvCxnSpPr>
          <p:nvPr/>
        </p:nvCxnSpPr>
        <p:spPr>
          <a:xfrm>
            <a:off x="7672754" y="563873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矩形: 圓角 20">
            <a:extLst>
              <a:ext uri="{FF2B5EF4-FFF2-40B4-BE49-F238E27FC236}">
                <a16:creationId xmlns:a16="http://schemas.microsoft.com/office/drawing/2014/main" id="{96CEEB21-3C8E-EE04-34B8-AA75CAE205BC}"/>
              </a:ext>
            </a:extLst>
          </p:cNvPr>
          <p:cNvSpPr/>
          <p:nvPr/>
        </p:nvSpPr>
        <p:spPr>
          <a:xfrm>
            <a:off x="8229948" y="29602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站點清單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頁面</a:t>
            </a:r>
          </a:p>
        </p:txBody>
      </p:sp>
      <p:cxnSp>
        <p:nvCxnSpPr>
          <p:cNvPr id="22" name="直線單箭頭接點 21">
            <a:extLst>
              <a:ext uri="{FF2B5EF4-FFF2-40B4-BE49-F238E27FC236}">
                <a16:creationId xmlns:a16="http://schemas.microsoft.com/office/drawing/2014/main" id="{72C37C53-EE7A-63CE-A71E-303A11EBF215}"/>
              </a:ext>
            </a:extLst>
          </p:cNvPr>
          <p:cNvCxnSpPr>
            <a:cxnSpLocks/>
          </p:cNvCxnSpPr>
          <p:nvPr/>
        </p:nvCxnSpPr>
        <p:spPr>
          <a:xfrm>
            <a:off x="9302972" y="537306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矩形: 圓角 22">
            <a:extLst>
              <a:ext uri="{FF2B5EF4-FFF2-40B4-BE49-F238E27FC236}">
                <a16:creationId xmlns:a16="http://schemas.microsoft.com/office/drawing/2014/main" id="{729591DF-E72E-B940-ED39-37B75DB77470}"/>
              </a:ext>
            </a:extLst>
          </p:cNvPr>
          <p:cNvSpPr/>
          <p:nvPr/>
        </p:nvSpPr>
        <p:spPr>
          <a:xfrm>
            <a:off x="6513942" y="1141150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途程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主頁面</a:t>
            </a:r>
          </a:p>
        </p:txBody>
      </p:sp>
      <p:cxnSp>
        <p:nvCxnSpPr>
          <p:cNvPr id="25" name="接點: 肘形 24">
            <a:extLst>
              <a:ext uri="{FF2B5EF4-FFF2-40B4-BE49-F238E27FC236}">
                <a16:creationId xmlns:a16="http://schemas.microsoft.com/office/drawing/2014/main" id="{6CB3D115-0096-691F-B41B-409FE0113FDB}"/>
              </a:ext>
            </a:extLst>
          </p:cNvPr>
          <p:cNvCxnSpPr>
            <a:stCxn id="14" idx="2"/>
            <a:endCxn id="23" idx="1"/>
          </p:cNvCxnSpPr>
          <p:nvPr/>
        </p:nvCxnSpPr>
        <p:spPr>
          <a:xfrm rot="16200000" flipH="1">
            <a:off x="5674984" y="551342"/>
            <a:ext cx="645403" cy="1032513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BBF5C925-9E9B-1EB6-90FB-A60BA330C242}"/>
              </a:ext>
            </a:extLst>
          </p:cNvPr>
          <p:cNvSpPr txBox="1"/>
          <p:nvPr/>
        </p:nvSpPr>
        <p:spPr>
          <a:xfrm>
            <a:off x="5668179" y="1067598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/>
              <a:t>返回列表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6B4AABF7-9672-B321-28AD-6FF0BCD59A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3982" y="2872365"/>
            <a:ext cx="9229725" cy="3514725"/>
          </a:xfrm>
          <a:prstGeom prst="rect">
            <a:avLst/>
          </a:prstGeom>
        </p:spPr>
      </p:pic>
      <p:sp>
        <p:nvSpPr>
          <p:cNvPr id="7" name="矩形: 圓角 6">
            <a:extLst>
              <a:ext uri="{FF2B5EF4-FFF2-40B4-BE49-F238E27FC236}">
                <a16:creationId xmlns:a16="http://schemas.microsoft.com/office/drawing/2014/main" id="{DB63D731-FB0D-7467-5DAD-DE8D530C18A3}"/>
              </a:ext>
            </a:extLst>
          </p:cNvPr>
          <p:cNvSpPr/>
          <p:nvPr/>
        </p:nvSpPr>
        <p:spPr>
          <a:xfrm>
            <a:off x="9886517" y="5209310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A2477CED-C54C-17D5-CBA7-9747F0BE538D}"/>
              </a:ext>
            </a:extLst>
          </p:cNvPr>
          <p:cNvSpPr/>
          <p:nvPr/>
        </p:nvSpPr>
        <p:spPr>
          <a:xfrm>
            <a:off x="9886517" y="5788963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960AC1CD-58B8-29C7-E5AC-E6CD096A4575}"/>
              </a:ext>
            </a:extLst>
          </p:cNvPr>
          <p:cNvSpPr/>
          <p:nvPr/>
        </p:nvSpPr>
        <p:spPr>
          <a:xfrm>
            <a:off x="8213082" y="5209310"/>
            <a:ext cx="801610" cy="32327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EC5D71DC-1648-A233-B3E7-E69F0A556F9F}"/>
              </a:ext>
            </a:extLst>
          </p:cNvPr>
          <p:cNvSpPr txBox="1"/>
          <p:nvPr/>
        </p:nvSpPr>
        <p:spPr>
          <a:xfrm>
            <a:off x="6273447" y="1752723"/>
            <a:ext cx="1716634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>
                <a:latin typeface="Consolas" panose="020B0609020204030204" pitchFamily="49" charset="0"/>
              </a:rPr>
              <a:t>web/mdc/create</a:t>
            </a:r>
          </a:p>
        </p:txBody>
      </p:sp>
    </p:spTree>
    <p:extLst>
      <p:ext uri="{BB962C8B-B14F-4D97-AF65-F5344CB8AC3E}">
        <p14:creationId xmlns:p14="http://schemas.microsoft.com/office/powerpoint/2010/main" val="3256505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1148</TotalTime>
  <Words>1438</Words>
  <Application>Microsoft Office PowerPoint</Application>
  <PresentationFormat>寬螢幕</PresentationFormat>
  <Paragraphs>502</Paragraphs>
  <Slides>26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26</vt:i4>
      </vt:variant>
    </vt:vector>
  </HeadingPairs>
  <TitlesOfParts>
    <vt:vector size="32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76</cp:revision>
  <dcterms:created xsi:type="dcterms:W3CDTF">2026-04-27T07:53:38Z</dcterms:created>
  <dcterms:modified xsi:type="dcterms:W3CDTF">2026-05-21T07:32:28Z</dcterms:modified>
</cp:coreProperties>
</file>