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3" r:id="rId4"/>
    <p:sldId id="284" r:id="rId5"/>
    <p:sldId id="280" r:id="rId6"/>
    <p:sldId id="294" r:id="rId7"/>
    <p:sldId id="285" r:id="rId8"/>
    <p:sldId id="286" r:id="rId9"/>
    <p:sldId id="287" r:id="rId10"/>
    <p:sldId id="292" r:id="rId11"/>
    <p:sldId id="293" r:id="rId12"/>
    <p:sldId id="272" r:id="rId13"/>
    <p:sldId id="288" r:id="rId14"/>
    <p:sldId id="289" r:id="rId15"/>
    <p:sldId id="290" r:id="rId16"/>
    <p:sldId id="291" r:id="rId1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269793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2026/04/27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權限管理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3270B89E-FA1B-6713-AD58-099292F756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246" y="1345426"/>
            <a:ext cx="7439508" cy="536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D87A-8425-4492-D355-74483846C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D42A657-DE65-B04B-009B-6361240A1F0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/pt/option/list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096324C-D4D1-0BCF-0A90-8B24C42CF8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149985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984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2C849D-8FD5-3FB7-E699-A38BBCB13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FE581FF6-BB96-3AFE-001F-6D29AAC2B42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/pt/create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519CA7F5-809C-D545-F151-0671EE39E9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406847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5422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web/part/list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102353"/>
              </p:ext>
            </p:extLst>
          </p:nvPr>
        </p:nvGraphicFramePr>
        <p:xfrm>
          <a:off x="0" y="2114168"/>
          <a:ext cx="12192002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STRING?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100">
                          <a:latin typeface="Consolas" panose="020B0609020204030204" pitchFamily="49" charset="0"/>
                        </a:rPr>
                        <a:t>– 1,25,3264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PageNumber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TotalPage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TotalCount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BA3F7-CC33-19F0-EFC9-348D531CF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1F44F7B-DA49-0671-43AA-30E323D782B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web/part/get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8D5D631-E44A-6AB9-93E8-05AD151AB3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53943"/>
              </p:ext>
            </p:extLst>
          </p:nvPr>
        </p:nvGraphicFramePr>
        <p:xfrm>
          <a:off x="0" y="2751477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94392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06400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642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578FC-4B96-D5EC-402E-8DE001EF1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A453233-FBDE-34D4-87C7-1DB65EAD448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web/part/create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318FDA5-1061-5CBC-F8D3-A06B619DF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997338"/>
              </p:ext>
            </p:extLst>
          </p:nvPr>
        </p:nvGraphicFramePr>
        <p:xfrm>
          <a:off x="0" y="1920204"/>
          <a:ext cx="12192002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PageNumber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TotalPage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TotalCount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594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6F3D5-4073-F856-B868-1B17BDF31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A283FBBD-0E19-8E5D-E237-27950DDB889F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web/part/update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D4FB716-8DCE-CDD3-23E7-12D98FB807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374903"/>
              </p:ext>
            </p:extLst>
          </p:nvPr>
        </p:nvGraphicFramePr>
        <p:xfrm>
          <a:off x="-2" y="1809368"/>
          <a:ext cx="12192002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Update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PageNumber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TotalPage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TotalCount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2903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3132F-148E-73D1-E15A-978600EF0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717501C-0404-B06D-41B9-5F57FE7585D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web/part/delete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74D807A-EA95-DBA1-C9EA-FA2A255CFE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794652"/>
              </p:ext>
            </p:extLst>
          </p:nvPr>
        </p:nvGraphicFramePr>
        <p:xfrm>
          <a:off x="-2" y="1947914"/>
          <a:ext cx="12192002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DELETE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PageNumber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TotalPage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TotalCount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735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308875F-94A7-881D-7C28-9FC0ADD85FB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00CBB3C4-1AEA-844F-6E25-42934E022C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6687" y="1177925"/>
            <a:ext cx="4238625" cy="5314950"/>
          </a:xfrm>
          <a:prstGeom prst="rect">
            <a:avLst/>
          </a:prstGeom>
        </p:spPr>
      </p:pic>
      <p:sp>
        <p:nvSpPr>
          <p:cNvPr id="8" name="文字方塊 7">
            <a:extLst>
              <a:ext uri="{FF2B5EF4-FFF2-40B4-BE49-F238E27FC236}">
                <a16:creationId xmlns:a16="http://schemas.microsoft.com/office/drawing/2014/main" id="{551A1B32-60FC-4D3E-B576-1B48D92B01DA}"/>
              </a:ext>
            </a:extLst>
          </p:cNvPr>
          <p:cNvSpPr txBox="1"/>
          <p:nvPr/>
        </p:nvSpPr>
        <p:spPr>
          <a:xfrm>
            <a:off x="1403611" y="2954660"/>
            <a:ext cx="230909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/pt/option/list</a:t>
            </a:r>
            <a:endParaRPr lang="zh-TW" altLang="en-US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A15FA8DA-93D2-0D1B-27B5-6822D8298822}"/>
              </a:ext>
            </a:extLst>
          </p:cNvPr>
          <p:cNvSpPr/>
          <p:nvPr/>
        </p:nvSpPr>
        <p:spPr>
          <a:xfrm>
            <a:off x="4045527" y="3676072"/>
            <a:ext cx="4045528" cy="73891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7895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8754A6F1-D3FB-E74C-A169-0AC0BEBE016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修改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5" name="圖片 14">
            <a:extLst>
              <a:ext uri="{FF2B5EF4-FFF2-40B4-BE49-F238E27FC236}">
                <a16:creationId xmlns:a16="http://schemas.microsoft.com/office/drawing/2014/main" id="{62F245B5-CD28-12D2-B1DF-E53BE2B4A2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262" y="1114137"/>
            <a:ext cx="4181475" cy="5257800"/>
          </a:xfrm>
          <a:prstGeom prst="rect">
            <a:avLst/>
          </a:prstGeom>
        </p:spPr>
      </p:pic>
      <p:sp>
        <p:nvSpPr>
          <p:cNvPr id="16" name="文字方塊 15">
            <a:extLst>
              <a:ext uri="{FF2B5EF4-FFF2-40B4-BE49-F238E27FC236}">
                <a16:creationId xmlns:a16="http://schemas.microsoft.com/office/drawing/2014/main" id="{EB3276EA-51F8-95E2-673A-EEF981338A84}"/>
              </a:ext>
            </a:extLst>
          </p:cNvPr>
          <p:cNvSpPr txBox="1"/>
          <p:nvPr/>
        </p:nvSpPr>
        <p:spPr>
          <a:xfrm>
            <a:off x="1329720" y="3676072"/>
            <a:ext cx="230909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/pt/option/list</a:t>
            </a:r>
            <a:endParaRPr lang="zh-TW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EB31A1D4-80E2-3C0F-505B-6BE5E4044BBF}"/>
              </a:ext>
            </a:extLst>
          </p:cNvPr>
          <p:cNvSpPr/>
          <p:nvPr/>
        </p:nvSpPr>
        <p:spPr>
          <a:xfrm>
            <a:off x="4165599" y="3676072"/>
            <a:ext cx="3860801" cy="73891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53C568CB-F9B8-CDF6-0E5A-9E00FBE9BE43}"/>
              </a:ext>
            </a:extLst>
          </p:cNvPr>
          <p:cNvSpPr txBox="1"/>
          <p:nvPr/>
        </p:nvSpPr>
        <p:spPr>
          <a:xfrm>
            <a:off x="1450109" y="2410752"/>
            <a:ext cx="140392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web/part/get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E9310698-E4A5-345B-E5E1-E3AC909EBE99}"/>
              </a:ext>
            </a:extLst>
          </p:cNvPr>
          <p:cNvSpPr/>
          <p:nvPr/>
        </p:nvSpPr>
        <p:spPr>
          <a:xfrm>
            <a:off x="4165599" y="1784928"/>
            <a:ext cx="3860801" cy="380307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789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79B78207-92B9-1819-6866-8AC99181A9DD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刪除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1FD185F5-3F09-9998-CEC6-E864395E21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137" y="2200275"/>
            <a:ext cx="3133725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083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圖片 14">
            <a:extLst>
              <a:ext uri="{FF2B5EF4-FFF2-40B4-BE49-F238E27FC236}">
                <a16:creationId xmlns:a16="http://schemas.microsoft.com/office/drawing/2014/main" id="{BE37FA9B-8520-4DD8-E21A-EE8D3B2B0B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1200" y="1797084"/>
            <a:ext cx="6439922" cy="4645189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7B067ED1-F386-D291-FE14-34DC0D3E79E3}"/>
              </a:ext>
            </a:extLst>
          </p:cNvPr>
          <p:cNvSpPr txBox="1"/>
          <p:nvPr/>
        </p:nvSpPr>
        <p:spPr>
          <a:xfrm>
            <a:off x="2271829" y="1044951"/>
            <a:ext cx="16998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web/part/list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EF50D15-839F-FF11-C7AE-CD5AF89B1A77}"/>
              </a:ext>
            </a:extLst>
          </p:cNvPr>
          <p:cNvSpPr/>
          <p:nvPr/>
        </p:nvSpPr>
        <p:spPr>
          <a:xfrm>
            <a:off x="3300040" y="3565236"/>
            <a:ext cx="759341" cy="2381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pno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A8118D7-C964-0FE6-E105-3B71D44635F3}"/>
              </a:ext>
            </a:extLst>
          </p:cNvPr>
          <p:cNvSpPr/>
          <p:nvPr/>
        </p:nvSpPr>
        <p:spPr>
          <a:xfrm>
            <a:off x="4252365" y="3565236"/>
            <a:ext cx="759341" cy="2289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pname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95338F07-A950-8622-5C53-C58AEFAEC21B}"/>
              </a:ext>
            </a:extLst>
          </p:cNvPr>
          <p:cNvSpPr/>
          <p:nvPr/>
        </p:nvSpPr>
        <p:spPr>
          <a:xfrm>
            <a:off x="5209307" y="3565236"/>
            <a:ext cx="886693" cy="2381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ptname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2DD24C06-4B1F-E3BC-58AE-23876A564BEA}"/>
              </a:ext>
            </a:extLst>
          </p:cNvPr>
          <p:cNvSpPr/>
          <p:nvPr/>
        </p:nvSpPr>
        <p:spPr>
          <a:xfrm>
            <a:off x="6222757" y="3565236"/>
            <a:ext cx="886693" cy="2381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>
                <a:solidFill>
                  <a:sysClr val="windowText" lastClr="000000"/>
                </a:solidFill>
              </a:rPr>
              <a:t>remark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350B28DE-F9FA-ABBF-D133-1258C3DFEDA0}"/>
              </a:ext>
            </a:extLst>
          </p:cNvPr>
          <p:cNvSpPr/>
          <p:nvPr/>
        </p:nvSpPr>
        <p:spPr>
          <a:xfrm>
            <a:off x="7162317" y="3556001"/>
            <a:ext cx="970304" cy="2381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updateBy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2B28BF24-8F0A-EE85-AC69-B03848E05D2D}"/>
              </a:ext>
            </a:extLst>
          </p:cNvPr>
          <p:cNvSpPr/>
          <p:nvPr/>
        </p:nvSpPr>
        <p:spPr>
          <a:xfrm>
            <a:off x="8228632" y="3565236"/>
            <a:ext cx="970304" cy="2381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updateDt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A2B2F9B1-0D8F-834A-1B82-E0FC0DB0E97B}"/>
              </a:ext>
            </a:extLst>
          </p:cNvPr>
          <p:cNvSpPr txBox="1"/>
          <p:nvPr/>
        </p:nvSpPr>
        <p:spPr>
          <a:xfrm>
            <a:off x="2271829" y="1458369"/>
            <a:ext cx="230909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/pt/option/list</a:t>
            </a:r>
            <a:endParaRPr lang="zh-TW" altLang="en-US" dirty="0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B55D5C65-CE61-B190-0FDC-2820B4016BE9}"/>
              </a:ext>
            </a:extLst>
          </p:cNvPr>
          <p:cNvSpPr/>
          <p:nvPr/>
        </p:nvSpPr>
        <p:spPr>
          <a:xfrm>
            <a:off x="3971636" y="2617897"/>
            <a:ext cx="886693" cy="23815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ptname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04CF8-0FD5-6F83-C694-B742EDCEB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圖片 14">
            <a:extLst>
              <a:ext uri="{FF2B5EF4-FFF2-40B4-BE49-F238E27FC236}">
                <a16:creationId xmlns:a16="http://schemas.microsoft.com/office/drawing/2014/main" id="{2526BE2E-9A26-61CA-6312-188F74B15C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1200" y="1797084"/>
            <a:ext cx="6439922" cy="4645189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0629F50C-4C94-7950-7AB0-34A26A4F79B2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輸入類別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BC814D47-54A2-F1E8-DE9B-FEFE7BBC7960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2F315A65-454E-DB7C-4A47-4AEFF61BE26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41CE8489-1B08-8C54-E6D9-A821F22E567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890075F8-0562-F68D-6D1B-DF7EA7ED2189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文字方塊 1">
            <a:extLst>
              <a:ext uri="{FF2B5EF4-FFF2-40B4-BE49-F238E27FC236}">
                <a16:creationId xmlns:a16="http://schemas.microsoft.com/office/drawing/2014/main" id="{395241A6-5909-5DBD-E773-F0DE955503A8}"/>
              </a:ext>
            </a:extLst>
          </p:cNvPr>
          <p:cNvSpPr txBox="1"/>
          <p:nvPr/>
        </p:nvSpPr>
        <p:spPr>
          <a:xfrm>
            <a:off x="2096654" y="1044951"/>
            <a:ext cx="1847274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/pt/create</a:t>
            </a:r>
            <a:endParaRPr lang="zh-TW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630ED38D-B46C-4962-86AD-37210DA14F9C}"/>
              </a:ext>
            </a:extLst>
          </p:cNvPr>
          <p:cNvSpPr/>
          <p:nvPr/>
        </p:nvSpPr>
        <p:spPr>
          <a:xfrm>
            <a:off x="4719782" y="2992582"/>
            <a:ext cx="609600" cy="30479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4102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B307A-27D7-D05E-D314-BE86F611A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508EE38E-A3C9-3C84-65DC-261382BBAE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6687" y="1177925"/>
            <a:ext cx="4238625" cy="5314950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D60A4320-503D-5D45-82EC-70636EE3CACB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82CFC54-4E8B-6144-C2F9-2FB04263238B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5F4F673-A1A9-4843-C0E6-E9E6C71C0CD6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9D5AA689-E459-33D6-BE43-3B293282E83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CAF6586C-C44B-2C0E-69B7-5F9C0DC7B5EB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B742FA9D-F9F1-3B38-9915-D0EDF16920AB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點下新增</a:t>
            </a: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27D58B8A-5CFF-E3FC-5E07-150EB1830A7C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0A8F9277-0C7D-C6D2-35E7-AEB96F8B83B9}"/>
              </a:ext>
            </a:extLst>
          </p:cNvPr>
          <p:cNvSpPr txBox="1"/>
          <p:nvPr/>
        </p:nvSpPr>
        <p:spPr>
          <a:xfrm>
            <a:off x="3577953" y="987927"/>
            <a:ext cx="1728339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web/part/create</a:t>
            </a:r>
          </a:p>
        </p:txBody>
      </p:sp>
    </p:spTree>
    <p:extLst>
      <p:ext uri="{BB962C8B-B14F-4D97-AF65-F5344CB8AC3E}">
        <p14:creationId xmlns:p14="http://schemas.microsoft.com/office/powerpoint/2010/main" val="697529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4F9F9-2415-ED41-AE54-6730F3625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0017230B-91F2-695E-611D-C98FFE49F4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262" y="1304173"/>
            <a:ext cx="4181475" cy="5257800"/>
          </a:xfrm>
          <a:prstGeom prst="rect">
            <a:avLst/>
          </a:prstGeom>
        </p:spPr>
      </p:pic>
      <p:sp>
        <p:nvSpPr>
          <p:cNvPr id="2" name="矩形: 圓角 1">
            <a:extLst>
              <a:ext uri="{FF2B5EF4-FFF2-40B4-BE49-F238E27FC236}">
                <a16:creationId xmlns:a16="http://schemas.microsoft.com/office/drawing/2014/main" id="{68ACD0F9-ABA7-9A4D-DA88-BF2F640A8727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8F696E49-C029-3A54-D3D7-288FAA9CEC14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1389EB3A-103C-0AF2-3E37-CCBE249F14EF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FF733DFA-AA1D-F4A0-A84E-175EA151855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09E7807A-F993-6310-E623-226AC26DB472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BACA68D-8E54-BA34-4FCD-A99ACE1F9FDD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點下修改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073D2B17-7BFD-B8F2-E6AB-71F698FAA461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07604776-7008-C17C-E7BD-67219B315649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web/part/update</a:t>
            </a:r>
          </a:p>
        </p:txBody>
      </p:sp>
    </p:spTree>
    <p:extLst>
      <p:ext uri="{BB962C8B-B14F-4D97-AF65-F5344CB8AC3E}">
        <p14:creationId xmlns:p14="http://schemas.microsoft.com/office/powerpoint/2010/main" val="3249222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F9D72-42C7-D360-F137-EB40CF1ED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AD0ED2D-AF37-2CAE-C36C-D70E00A65524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43DAF1E6-815A-79E5-081B-78C93E4E02A6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5DD402BC-76AC-215E-35B2-734E143B4338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BFEC707B-5F2E-9F7C-7253-BA86215AFCBA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D3DFE546-45EC-4ACC-CBF2-5700FF16178D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F509993-FB75-F356-A46F-82028D6209B4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點下刪除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FA45C93E-92B5-A7F1-3A50-9DAC10D8C070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328926D6-26EC-411E-1F20-C9BB35CC9B84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web/part/delete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74AD61CC-FB1F-CCD2-29C9-DAEC76AEA5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137" y="2200275"/>
            <a:ext cx="3133725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130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798</Words>
  <Application>Microsoft Office PowerPoint</Application>
  <PresentationFormat>寬螢幕</PresentationFormat>
  <Paragraphs>247</Paragraphs>
  <Slides>16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2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43</cp:revision>
  <dcterms:created xsi:type="dcterms:W3CDTF">2026-04-27T07:53:38Z</dcterms:created>
  <dcterms:modified xsi:type="dcterms:W3CDTF">2026-05-20T07:22:57Z</dcterms:modified>
</cp:coreProperties>
</file>