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3" r:id="rId5"/>
    <p:sldId id="262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J" id="{36C95771-1A15-4187-AF00-34682F203C03}">
          <p14:sldIdLst>
            <p14:sldId id="258"/>
            <p14:sldId id="259"/>
            <p14:sldId id="264"/>
            <p14:sldId id="263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259579-073E-901C-1A5C-0CB660C96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787D976-069F-38F0-DD33-3B1973852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B8DCB0-868E-D12C-D299-5ED3F4D2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6CC231-F927-2161-F6C5-167BCD64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7FEAF7-8733-A378-96EC-2D7627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91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CC4BFB-FD5C-9817-7A5A-DEE94068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8FF471B-1DC0-6473-E0FF-A17DFECEC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813911-33F7-0B8D-4FBF-6F1E2974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DC8723-C5EA-126E-DB3B-486CE451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EA030B-95A6-A39D-1EDC-9E769526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8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9311830-7C78-5F14-C1A1-60168EDC9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2EC9E2D-E12D-8C3F-559D-5D9D512E2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6935F5-B3E6-8E78-FE96-C1B51E2D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A70636-0EAE-074A-3052-40B86358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9F5FD5-605A-BF36-A61D-19411FE9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99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5E8CAC-F4D8-4B01-4E63-C4B309D2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8B6436-2245-1AE2-F316-7AD2D2D9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83F6D1-8E44-8FE8-2E19-FEAB4738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FA7754-C628-E68F-5DB9-B0E176FC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47C981-DFDE-C91D-E680-54080B04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9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B3494C-CABE-1F43-E232-6B047763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8B3477A-9C31-5FD0-45FF-5215F2047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1F40B9-18CE-F059-6902-925E7226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2061C5-E669-0AAF-F371-ECB1AC0F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CF3562-C940-46F2-B0AA-01B99DA0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21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3912AD-E158-6F59-0F2E-60A35DD0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39CF84-85B9-B084-CEC2-03BADA6AD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FF517F4-74AC-ACF3-09F6-17F39C7CB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1983C80-3582-86D6-7ECC-006FB7FE6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D3C100-336F-5B8A-DB84-46C583F3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DF84E1A-9816-3F85-9206-4F6E5DA9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97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88838C-3D4D-6340-47CD-11FE0618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6B7F3D0-04AA-FCB7-EDD4-A5A7E202D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6A098E-B263-E622-0AC5-FEFFA8AB4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FA2C2E9-142C-D53C-E932-269790AB5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06E92FE-9470-EA8A-5F6F-A87279B13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628ED41-FE39-DEAF-2203-30DDAC4D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1D62054-4A58-6FAB-183F-15B9286D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413D30C-ECAD-3585-C9D9-274D2908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18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FA5937-2DA9-FE20-8256-C42DE989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8990BA4-AA8C-277B-EBE7-4A61C6B4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C872B9D-85F8-01C2-F42F-592A0300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D5F9808-F50B-E70A-7CC1-6271C737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57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94A6728-5057-A585-A50E-7AD12729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EEDCFCA-8A1B-01A1-E251-82287A98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CCBC47-6EB5-AB1A-420E-C6771B7C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64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8FA0B-7DE5-5529-062C-C5D94F3B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3F6F61-97E2-21B4-859F-8B256FD97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2DDB8BB-E8CF-6D43-41CB-450CEED31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EAA4A0-43FF-C1A2-D4C3-C2CF314D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4D137E3-C49B-1E0B-46FF-0A99F322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BEA284-1261-0B96-6C79-A06841EA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13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CCC8BE-9ECF-E8AF-0F8A-6BC8B701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2FF0307-9967-805F-A5F4-87C729887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EF803D8-1A4C-E4A9-743E-478D50F8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BCD19A-F230-3237-8BB6-155BD8CE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6453A5-C58E-95FD-06C6-6841246C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E425655-0B86-8EEC-C6C8-28F65072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3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86FD98D-D8A0-669E-C0D7-B7A2FC2E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B9FB0A-C5FB-8B78-EEA1-B8442BEB7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D9D25B-1455-F884-090A-BB98E95C2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DF5950-B06E-8C14-F234-97916ED5F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CBF0F0-1C36-7FE5-24AC-98A1AEC75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76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4CFB9-08C7-FBE6-0687-D997849BA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9EF928F-FCB1-137A-0401-E573587700F7}"/>
              </a:ext>
            </a:extLst>
          </p:cNvPr>
          <p:cNvSpPr/>
          <p:nvPr/>
        </p:nvSpPr>
        <p:spPr>
          <a:xfrm>
            <a:off x="1892638" y="12921"/>
            <a:ext cx="4406562" cy="83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FF0000"/>
                </a:solidFill>
              </a:rPr>
              <a:t>加入一欄 給司機備註要帶到</a:t>
            </a:r>
            <a:r>
              <a:rPr lang="en-US" altLang="zh-TW" dirty="0">
                <a:solidFill>
                  <a:srgbClr val="FF0000"/>
                </a:solidFill>
              </a:rPr>
              <a:t>APP</a:t>
            </a:r>
            <a:r>
              <a:rPr lang="zh-TW" altLang="en-US" dirty="0">
                <a:solidFill>
                  <a:srgbClr val="FF0000"/>
                </a:solidFill>
              </a:rPr>
              <a:t>的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寫在</a:t>
            </a:r>
            <a:r>
              <a:rPr lang="en-US" altLang="zh-TW" dirty="0">
                <a:solidFill>
                  <a:srgbClr val="FF0000"/>
                </a:solidFill>
              </a:rPr>
              <a:t>task</a:t>
            </a:r>
            <a:r>
              <a:rPr lang="zh-TW" altLang="en-US" dirty="0">
                <a:solidFill>
                  <a:srgbClr val="FF0000"/>
                </a:solidFill>
              </a:rPr>
              <a:t>上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8A10DBA-E2D5-388C-C8AB-79A2E638E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08" y="939003"/>
            <a:ext cx="4068964" cy="542333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757A5C1-7693-F85B-5460-A5860A7F4039}"/>
              </a:ext>
            </a:extLst>
          </p:cNvPr>
          <p:cNvSpPr/>
          <p:nvPr/>
        </p:nvSpPr>
        <p:spPr>
          <a:xfrm>
            <a:off x="521508" y="2156691"/>
            <a:ext cx="3911946" cy="253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68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44F72-95DE-1CFC-AE8C-0830C051B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EC66719-9D62-579B-6A43-48E063F0D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437" y="0"/>
            <a:ext cx="4965888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3FD17BB-0C44-C6C6-181E-06171B8F0176}"/>
              </a:ext>
            </a:extLst>
          </p:cNvPr>
          <p:cNvSpPr/>
          <p:nvPr/>
        </p:nvSpPr>
        <p:spPr>
          <a:xfrm>
            <a:off x="165439" y="111373"/>
            <a:ext cx="2689412" cy="4168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FF0000"/>
                </a:solidFill>
              </a:rPr>
              <a:t>帶入產品規格</a:t>
            </a:r>
          </a:p>
        </p:txBody>
      </p:sp>
    </p:spTree>
    <p:extLst>
      <p:ext uri="{BB962C8B-B14F-4D97-AF65-F5344CB8AC3E}">
        <p14:creationId xmlns:p14="http://schemas.microsoft.com/office/powerpoint/2010/main" val="231691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1D9B595-EC98-E2DC-E9B8-729D598EC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133155"/>
              </p:ext>
            </p:extLst>
          </p:nvPr>
        </p:nvGraphicFramePr>
        <p:xfrm>
          <a:off x="-2" y="193040"/>
          <a:ext cx="12192002" cy="750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2">
                  <a:extLst>
                    <a:ext uri="{9D8B030D-6E8A-4147-A177-3AD203B41FA5}">
                      <a16:colId xmlns:a16="http://schemas.microsoft.com/office/drawing/2014/main" val="1989273903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2118556044"/>
                    </a:ext>
                  </a:extLst>
                </a:gridCol>
                <a:gridCol w="3795718">
                  <a:extLst>
                    <a:ext uri="{9D8B030D-6E8A-4147-A177-3AD203B41FA5}">
                      <a16:colId xmlns:a16="http://schemas.microsoft.com/office/drawing/2014/main" val="109897372"/>
                    </a:ext>
                  </a:extLst>
                </a:gridCol>
                <a:gridCol w="4212209">
                  <a:extLst>
                    <a:ext uri="{9D8B030D-6E8A-4147-A177-3AD203B41FA5}">
                      <a16:colId xmlns:a16="http://schemas.microsoft.com/office/drawing/2014/main" val="3883741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Server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Method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Request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Response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32451"/>
                  </a:ext>
                </a:extLst>
              </a:tr>
              <a:tr h="384081">
                <a:tc>
                  <a:txBody>
                    <a:bodyPr/>
                    <a:lstStyle/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https://localhost:7093</a:t>
                      </a:r>
                      <a:endParaRPr lang="zh-TW" altLang="en-US" sz="11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GET</a:t>
                      </a:r>
                      <a:endParaRPr lang="zh-TW" altLang="en-US" sz="11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shId</a:t>
                      </a:r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long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seq     int</a:t>
                      </a:r>
                      <a:endParaRPr lang="zh-TW" altLang="en-US" sz="11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public class Info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addr</a:t>
                      </a:r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custName</a:t>
                      </a:r>
                      <a:endParaRPr lang="en-US" altLang="zh-TW" sz="11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custPhone</a:t>
                      </a:r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zh-TW" altLang="en-US" sz="1100" dirty="0"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public string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remarkDriver</a:t>
                      </a:r>
                      <a:endParaRPr lang="en-US" altLang="zh-TW" sz="11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public List &lt;Item&gt; items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public string pic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public string sign</a:t>
                      </a:r>
                    </a:p>
                    <a:p>
                      <a:r>
                        <a:rPr lang="zh-TW" altLang="en-US" sz="1100" dirty="0"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public int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ctSoTypeId</a:t>
                      </a:r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zh-TW" altLang="en-US" sz="1100" dirty="0"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public string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ctSoTypeName</a:t>
                      </a:r>
                      <a:endParaRPr lang="en-US" altLang="zh-TW" sz="11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zh-TW" altLang="en-US" sz="1100" dirty="0"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altLang="zh-TW" sz="11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public string? </a:t>
                      </a:r>
                      <a:r>
                        <a:rPr lang="en-US" altLang="zh-TW" sz="11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taskRemark</a:t>
                      </a:r>
                      <a:endParaRPr lang="en-US" altLang="zh-TW" sz="11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  <a:p>
                      <a:endParaRPr lang="en-US" altLang="zh-TW" sz="11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public class Item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{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    public long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shiptaskId</a:t>
                      </a:r>
                      <a:endParaRPr lang="en-US" altLang="zh-TW" sz="11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    public string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goodsName</a:t>
                      </a:r>
                      <a:endParaRPr lang="en-US" altLang="zh-TW" sz="11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    </a:t>
                      </a:r>
                      <a:r>
                        <a:rPr lang="en-US" altLang="zh-TW" sz="1100" strike="sngStrike" baseline="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public float length </a:t>
                      </a:r>
                    </a:p>
                    <a:p>
                      <a:r>
                        <a:rPr lang="en-US" altLang="zh-TW" sz="1100" strike="sngStrike" baseline="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        public float width </a:t>
                      </a:r>
                    </a:p>
                    <a:p>
                      <a:r>
                        <a:rPr lang="en-US" altLang="zh-TW" sz="1100" strike="sngStrike" baseline="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        public float height </a:t>
                      </a:r>
                    </a:p>
                    <a:p>
                      <a:r>
                        <a:rPr lang="en-US" altLang="zh-TW" sz="1100" strike="sngStrike" baseline="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        public float weight 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    public int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boardQty</a:t>
                      </a:r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    public int?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handoverQty</a:t>
                      </a:r>
                      <a:endParaRPr lang="en-US" altLang="zh-TW" sz="11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zh-TW" altLang="en-US" sz="1100" dirty="0">
                          <a:latin typeface="Consolas" panose="020B0609020204030204" pitchFamily="49" charset="0"/>
                        </a:rPr>
                        <a:t>        </a:t>
                      </a:r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public bool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isOtherReason</a:t>
                      </a:r>
                      <a:endParaRPr lang="en-US" altLang="zh-TW" sz="11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zh-TW" altLang="en-US" sz="1100" dirty="0">
                          <a:latin typeface="Consolas" panose="020B0609020204030204" pitchFamily="49" charset="0"/>
                        </a:rPr>
                        <a:t>        </a:t>
                      </a:r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public List&lt;Reason&gt; reasons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}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}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------------------------------------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public class Reason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public int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ct_reason_id</a:t>
                      </a:r>
                      <a:endParaRPr lang="en-US" altLang="zh-TW" sz="11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reason_no</a:t>
                      </a:r>
                      <a:endParaRPr lang="en-US" altLang="zh-TW" sz="11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reason_name</a:t>
                      </a:r>
                      <a:endParaRPr lang="en-US" altLang="zh-TW" sz="11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zh-TW" altLang="en-US" sz="1100" dirty="0"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public bool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is_checked</a:t>
                      </a:r>
                      <a:endParaRPr lang="en-US" altLang="zh-TW" sz="11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}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------------------------------------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public class Pic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public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FileInfo</a:t>
                      </a:r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file </a:t>
                      </a: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100" dirty="0" err="1">
                          <a:latin typeface="Consolas" panose="020B0609020204030204" pitchFamily="49" charset="0"/>
                        </a:rPr>
                        <a:t>content_type</a:t>
                      </a:r>
                      <a:endParaRPr lang="en-US" altLang="zh-TW" sz="11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100" dirty="0">
                          <a:latin typeface="Consolas" panose="020B0609020204030204" pitchFamily="49" charset="0"/>
                        </a:rPr>
                        <a:t>}</a:t>
                      </a:r>
                    </a:p>
                    <a:p>
                      <a:endParaRPr lang="zh-TW" altLang="en-US" sz="11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51916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F236BB96-5554-A876-FDCD-7480CC59E702}"/>
              </a:ext>
            </a:extLst>
          </p:cNvPr>
          <p:cNvSpPr txBox="1"/>
          <p:nvPr/>
        </p:nvSpPr>
        <p:spPr>
          <a:xfrm>
            <a:off x="-1" y="0"/>
            <a:ext cx="58466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3200" b="1" dirty="0">
                <a:latin typeface="Consolas" panose="020B0609020204030204" pitchFamily="49" charset="0"/>
              </a:rPr>
              <a:t>app/task/info</a:t>
            </a:r>
          </a:p>
        </p:txBody>
      </p:sp>
    </p:spTree>
    <p:extLst>
      <p:ext uri="{BB962C8B-B14F-4D97-AF65-F5344CB8AC3E}">
        <p14:creationId xmlns:p14="http://schemas.microsoft.com/office/powerpoint/2010/main" val="372538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A991F2A-930C-E1C4-EEFC-4B033AA41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BEF75D9-EB1C-DB76-8F5B-ACE4C7F45868}"/>
              </a:ext>
            </a:extLst>
          </p:cNvPr>
          <p:cNvSpPr/>
          <p:nvPr/>
        </p:nvSpPr>
        <p:spPr>
          <a:xfrm>
            <a:off x="165439" y="111373"/>
            <a:ext cx="2689412" cy="4168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FF0000"/>
                </a:solidFill>
              </a:rPr>
              <a:t>帶入產品規格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8AD64EE-211A-3A15-20A0-CDADCC8D0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0"/>
            <a:ext cx="4650771" cy="682486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BDEE1D5-0767-0DF1-CAD6-ACFA059BB249}"/>
              </a:ext>
            </a:extLst>
          </p:cNvPr>
          <p:cNvSpPr/>
          <p:nvPr/>
        </p:nvSpPr>
        <p:spPr>
          <a:xfrm>
            <a:off x="3860799" y="1593273"/>
            <a:ext cx="1819565" cy="2817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73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96730DC-E3FF-B09E-BEE1-ADB56A98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056" y="0"/>
            <a:ext cx="496588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F6A972C-1EB5-286B-AE56-EA269271775F}"/>
              </a:ext>
            </a:extLst>
          </p:cNvPr>
          <p:cNvSpPr/>
          <p:nvPr/>
        </p:nvSpPr>
        <p:spPr>
          <a:xfrm>
            <a:off x="294748" y="834686"/>
            <a:ext cx="2689412" cy="8337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FF0000"/>
                </a:solidFill>
              </a:rPr>
              <a:t>有口  </a:t>
            </a:r>
            <a:r>
              <a:rPr lang="en-US" altLang="zh-TW" dirty="0">
                <a:solidFill>
                  <a:srgbClr val="FF0000"/>
                </a:solidFill>
              </a:rPr>
              <a:t>&gt;&gt; </a:t>
            </a:r>
            <a:r>
              <a:rPr lang="zh-TW" altLang="en-US" dirty="0">
                <a:solidFill>
                  <a:srgbClr val="FF0000"/>
                </a:solidFill>
              </a:rPr>
              <a:t>噸</a:t>
            </a:r>
          </a:p>
        </p:txBody>
      </p:sp>
    </p:spTree>
    <p:extLst>
      <p:ext uri="{BB962C8B-B14F-4D97-AF65-F5344CB8AC3E}">
        <p14:creationId xmlns:p14="http://schemas.microsoft.com/office/powerpoint/2010/main" val="80159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197</Words>
  <Application>Microsoft Office PowerPoint</Application>
  <PresentationFormat>寬螢幕</PresentationFormat>
  <Paragraphs>55</Paragraphs>
  <Slides>5</Slides>
  <Notes>0</Notes>
  <HiddenSlides>2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Consolas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楷翊 張</cp:lastModifiedBy>
  <cp:revision>18</cp:revision>
  <dcterms:created xsi:type="dcterms:W3CDTF">2026-05-18T00:58:47Z</dcterms:created>
  <dcterms:modified xsi:type="dcterms:W3CDTF">2026-05-18T04:53:24Z</dcterms:modified>
</cp:coreProperties>
</file>