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64" r:id="rId4"/>
    <p:sldId id="281" r:id="rId5"/>
    <p:sldId id="282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J" id="{36C95771-1A15-4187-AF00-34682F203C03}">
          <p14:sldIdLst>
            <p14:sldId id="263"/>
            <p14:sldId id="258"/>
            <p14:sldId id="264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259579-073E-901C-1A5C-0CB660C96B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787D976-069F-38F0-DD33-3B1973852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B8DCB0-868E-D12C-D299-5ED3F4D2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06CC231-F927-2161-F6C5-167BCD641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7FEAF7-8733-A378-96EC-2D7627AD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91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CC4BFB-FD5C-9817-7A5A-DEE94068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8FF471B-1DC0-6473-E0FF-A17DFECEC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813911-33F7-0B8D-4FBF-6F1E2974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DC8723-C5EA-126E-DB3B-486CE4511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EA030B-95A6-A39D-1EDC-9E769526F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8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9311830-7C78-5F14-C1A1-60168EDC9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2EC9E2D-E12D-8C3F-559D-5D9D512E2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E6935F5-B3E6-8E78-FE96-C1B51E2D2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A70636-0EAE-074A-3052-40B86358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9F5FD5-605A-BF36-A61D-19411FE9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9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5E8CAC-F4D8-4B01-4E63-C4B309D2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8B6436-2245-1AE2-F316-7AD2D2D9F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83F6D1-8E44-8FE8-2E19-FEAB4738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FA7754-C628-E68F-5DB9-B0E176FCF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47C981-DFDE-C91D-E680-54080B04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29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B3494C-CABE-1F43-E232-6B047763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B3477A-9C31-5FD0-45FF-5215F2047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F1F40B9-18CE-F059-6902-925E72261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2061C5-E669-0AAF-F371-ECB1AC0FD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CF3562-C940-46F2-B0AA-01B99DA0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21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3912AD-E158-6F59-0F2E-60A35DD0C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39CF84-85B9-B084-CEC2-03BADA6AD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FF517F4-74AC-ACF3-09F6-17F39C7CB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1983C80-3582-86D6-7ECC-006FB7FE6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D3C100-336F-5B8A-DB84-46C583F3A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DF84E1A-9816-3F85-9206-4F6E5DA9E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97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88838C-3D4D-6340-47CD-11FE0618C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6B7F3D0-04AA-FCB7-EDD4-A5A7E202D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B6A098E-B263-E622-0AC5-FEFFA8AB4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FA2C2E9-142C-D53C-E932-269790AB5B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06E92FE-9470-EA8A-5F6F-A87279B13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628ED41-FE39-DEAF-2203-30DDAC4D8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1D62054-4A58-6FAB-183F-15B9286D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413D30C-ECAD-3585-C9D9-274D2908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18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FA5937-2DA9-FE20-8256-C42DE989C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8990BA4-AA8C-277B-EBE7-4A61C6B4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C872B9D-85F8-01C2-F42F-592A0300E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D5F9808-F50B-E70A-7CC1-6271C7375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57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94A6728-5057-A585-A50E-7AD12729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EEDCFCA-8A1B-01A1-E251-82287A981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CCBC47-6EB5-AB1A-420E-C6771B7C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64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68FA0B-7DE5-5529-062C-C5D94F3B6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3F6F61-97E2-21B4-859F-8B256FD97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DDB8BB-E8CF-6D43-41CB-450CEED31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6EAA4A0-43FF-C1A2-D4C3-C2CF314D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4D137E3-C49B-1E0B-46FF-0A99F322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BEA284-1261-0B96-6C79-A06841EA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13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CCC8BE-9ECF-E8AF-0F8A-6BC8B7015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2FF0307-9967-805F-A5F4-87C729887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EF803D8-1A4C-E4A9-743E-478D50F88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BCD19A-F230-3237-8BB6-155BD8CE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6453A5-C58E-95FD-06C6-6841246C1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E425655-0B86-8EEC-C6C8-28F65072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35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86FD98D-D8A0-669E-C0D7-B7A2FC2E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9B9FB0A-C5FB-8B78-EEA1-B8442BEB7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D9D25B-1455-F884-090A-BB98E95C2E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DF5950-B06E-8C14-F234-97916ED5F6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CBF0F0-1C36-7FE5-24AC-98A1AEC758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76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D449524C-3A68-1F4C-B545-E7D7A3C74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327" y="458961"/>
            <a:ext cx="10266174" cy="6232783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F418562A-0CDC-B570-2E67-1EA345778F74}"/>
              </a:ext>
            </a:extLst>
          </p:cNvPr>
          <p:cNvSpPr/>
          <p:nvPr/>
        </p:nvSpPr>
        <p:spPr>
          <a:xfrm>
            <a:off x="6667839" y="166256"/>
            <a:ext cx="2689412" cy="833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rgbClr val="FF0000"/>
                </a:solidFill>
              </a:rPr>
              <a:t>要帶入商品數量</a:t>
            </a:r>
          </a:p>
        </p:txBody>
      </p:sp>
    </p:spTree>
    <p:extLst>
      <p:ext uri="{BB962C8B-B14F-4D97-AF65-F5344CB8AC3E}">
        <p14:creationId xmlns:p14="http://schemas.microsoft.com/office/powerpoint/2010/main" val="228015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4CFB9-08C7-FBE6-0687-D997849B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7E62375F-5751-2FEF-76EF-50E3E2D9A3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81" y="1066115"/>
            <a:ext cx="7730525" cy="4217085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C9EF928F-FCB1-137A-0401-E573587700F7}"/>
              </a:ext>
            </a:extLst>
          </p:cNvPr>
          <p:cNvSpPr/>
          <p:nvPr/>
        </p:nvSpPr>
        <p:spPr>
          <a:xfrm>
            <a:off x="1892638" y="12921"/>
            <a:ext cx="4406562" cy="833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rgbClr val="FF0000"/>
                </a:solidFill>
              </a:rPr>
              <a:t>加入一欄 給司機備註要帶到</a:t>
            </a:r>
            <a:r>
              <a:rPr lang="en-US" altLang="zh-TW" dirty="0">
                <a:solidFill>
                  <a:srgbClr val="FF0000"/>
                </a:solidFill>
              </a:rPr>
              <a:t>APP</a:t>
            </a:r>
            <a:r>
              <a:rPr lang="zh-TW" altLang="en-US" dirty="0">
                <a:solidFill>
                  <a:srgbClr val="FF0000"/>
                </a:solidFill>
              </a:rPr>
              <a:t>的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1.</a:t>
            </a:r>
            <a:r>
              <a:rPr lang="zh-TW" altLang="en-US" dirty="0">
                <a:solidFill>
                  <a:srgbClr val="FF0000"/>
                </a:solidFill>
              </a:rPr>
              <a:t>寫在</a:t>
            </a:r>
            <a:r>
              <a:rPr lang="en-US" altLang="zh-TW" dirty="0">
                <a:solidFill>
                  <a:srgbClr val="FF0000"/>
                </a:solidFill>
              </a:rPr>
              <a:t>task</a:t>
            </a:r>
            <a:r>
              <a:rPr lang="zh-TW" altLang="en-US" dirty="0">
                <a:solidFill>
                  <a:srgbClr val="FF0000"/>
                </a:solidFill>
              </a:rPr>
              <a:t>上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BDA7035-1C58-6B12-4DF2-ACF9A90295B2}"/>
              </a:ext>
            </a:extLst>
          </p:cNvPr>
          <p:cNvSpPr/>
          <p:nvPr/>
        </p:nvSpPr>
        <p:spPr>
          <a:xfrm>
            <a:off x="2350308" y="3786909"/>
            <a:ext cx="1972310" cy="253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681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FD642-7ACE-72C2-F723-E865B4140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08F3D2F8-45AA-3FCB-AC5F-586EE0FE6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745" y="1429894"/>
            <a:ext cx="9641406" cy="5082548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5D8CE6B0-C9AD-EFC1-A1A6-98C3510D243D}"/>
              </a:ext>
            </a:extLst>
          </p:cNvPr>
          <p:cNvSpPr/>
          <p:nvPr/>
        </p:nvSpPr>
        <p:spPr>
          <a:xfrm>
            <a:off x="332100" y="147781"/>
            <a:ext cx="3067289" cy="10806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rgbClr val="FF0000"/>
                </a:solidFill>
              </a:rPr>
              <a:t>加入預計抵達時間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1.</a:t>
            </a:r>
            <a:r>
              <a:rPr lang="zh-TW" altLang="en-US" dirty="0">
                <a:solidFill>
                  <a:srgbClr val="FF0000"/>
                </a:solidFill>
              </a:rPr>
              <a:t>不同單有不同時間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2.</a:t>
            </a:r>
            <a:r>
              <a:rPr lang="zh-TW" altLang="en-US" dirty="0">
                <a:solidFill>
                  <a:srgbClr val="FF0000"/>
                </a:solidFill>
              </a:rPr>
              <a:t>併單的時間會不一樣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>
                <a:solidFill>
                  <a:srgbClr val="FF0000"/>
                </a:solidFill>
              </a:rPr>
              <a:t>3.</a:t>
            </a:r>
            <a:r>
              <a:rPr lang="zh-TW" altLang="en-US" dirty="0">
                <a:solidFill>
                  <a:srgbClr val="FF0000"/>
                </a:solidFill>
              </a:rPr>
              <a:t>此欄位可以</a:t>
            </a:r>
            <a:r>
              <a:rPr lang="en-US" altLang="zh-TW" dirty="0">
                <a:solidFill>
                  <a:srgbClr val="FF0000"/>
                </a:solidFill>
              </a:rPr>
              <a:t>NULL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897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ADCB-A098-73E0-B7E1-DFBAEC899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25AE902-5423-EA29-FEC8-25E93C95D04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/delivery/task/update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33B22-7269-143D-A6EB-4F3A0E4BC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175881"/>
              </p:ext>
            </p:extLst>
          </p:nvPr>
        </p:nvGraphicFramePr>
        <p:xfrm>
          <a:off x="-2" y="1264920"/>
          <a:ext cx="12192002" cy="559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301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648325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TaskUpdate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deliverId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estArrivedDt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double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deliveryPrice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double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workTime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double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workPrice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double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otherPrice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otherNotes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TaskUpdateRowItem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tasks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List&lt;int&gt;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shiptaskIds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TaskUpdateRowItem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shiptaskId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taskAction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shelfId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boardQty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orderSchArrDt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string? </a:t>
                      </a:r>
                      <a:r>
                        <a:rPr lang="en-US" altLang="zh-TW" sz="11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taskRemark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不動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85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70C6F-7E2F-6D08-A286-ABE213499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370A8E6-AF6D-D91A-80A4-798BAC4CD18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/delivery/order/detail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21FBFC4-21A9-0C03-AA8D-272F5E915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091750"/>
              </p:ext>
            </p:extLst>
          </p:nvPr>
        </p:nvGraphicFramePr>
        <p:xfrm>
          <a:off x="-2" y="1264920"/>
          <a:ext cx="12192002" cy="492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301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648325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DeliveryTask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deliveryTasks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DeliveryTask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shelfId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boardQty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taskId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seq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taskStateId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taskStateStr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prodName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attr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customerName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phone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ctStateTaskId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ctStateTaskNo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string? </a:t>
                      </a:r>
                      <a:r>
                        <a:rPr lang="en-US" altLang="zh-TW" sz="11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taskRemark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b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</a:b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schArriveDate</a:t>
                      </a:r>
                      <a:endParaRPr lang="en-US" altLang="zh-TW" sz="11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不動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275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278</Words>
  <Application>Microsoft Office PowerPoint</Application>
  <PresentationFormat>寬螢幕</PresentationFormat>
  <Paragraphs>80</Paragraphs>
  <Slides>5</Slides>
  <Notes>0</Notes>
  <HiddenSlides>1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楷翊 張</cp:lastModifiedBy>
  <cp:revision>20</cp:revision>
  <dcterms:created xsi:type="dcterms:W3CDTF">2026-05-18T00:58:47Z</dcterms:created>
  <dcterms:modified xsi:type="dcterms:W3CDTF">2026-05-18T04:16:19Z</dcterms:modified>
</cp:coreProperties>
</file>