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90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259579-073E-901C-1A5C-0CB660C96B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787D976-069F-38F0-DD33-3B19738523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FB8DCB0-868E-D12C-D299-5ED3F4D2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06CC231-F927-2161-F6C5-167BCD641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7FEAF7-8733-A378-96EC-2D7627AD1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910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CC4BFB-FD5C-9817-7A5A-DEE94068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8FF471B-1DC0-6473-E0FF-A17DFECEC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813911-33F7-0B8D-4FBF-6F1E2974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ADC8723-C5EA-126E-DB3B-486CE4511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6EA030B-95A6-A39D-1EDC-9E769526F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84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9311830-7C78-5F14-C1A1-60168EDC9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2EC9E2D-E12D-8C3F-559D-5D9D512E2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E6935F5-B3E6-8E78-FE96-C1B51E2D2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A70636-0EAE-074A-3052-40B86358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9F5FD5-605A-BF36-A61D-19411FE9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299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5E8CAC-F4D8-4B01-4E63-C4B309D20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A8B6436-2245-1AE2-F316-7AD2D2D9F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283F6D1-8E44-8FE8-2E19-FEAB4738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FFA7754-C628-E68F-5DB9-B0E176FCF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147C981-DFDE-C91D-E680-54080B04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299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B3494C-CABE-1F43-E232-6B0477636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B3477A-9C31-5FD0-45FF-5215F2047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F1F40B9-18CE-F059-6902-925E72261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82061C5-E669-0AAF-F371-ECB1AC0FD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CF3562-C940-46F2-B0AA-01B99DA0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221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3912AD-E158-6F59-0F2E-60A35DD0C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39CF84-85B9-B084-CEC2-03BADA6AD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FF517F4-74AC-ACF3-09F6-17F39C7CB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1983C80-3582-86D6-7ECC-006FB7FE6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AD3C100-336F-5B8A-DB84-46C583F3A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DF84E1A-9816-3F85-9206-4F6E5DA9E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97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88838C-3D4D-6340-47CD-11FE0618C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6B7F3D0-04AA-FCB7-EDD4-A5A7E202D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B6A098E-B263-E622-0AC5-FEFFA8AB4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FA2C2E9-142C-D53C-E932-269790AB5B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06E92FE-9470-EA8A-5F6F-A87279B13E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628ED41-FE39-DEAF-2203-30DDAC4D8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1D62054-4A58-6FAB-183F-15B9286D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413D30C-ECAD-3585-C9D9-274D2908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4188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9FA5937-2DA9-FE20-8256-C42DE989C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8990BA4-AA8C-277B-EBE7-4A61C6B4B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C872B9D-85F8-01C2-F42F-592A0300E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D5F9808-F50B-E70A-7CC1-6271C7375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57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94A6728-5057-A585-A50E-7AD12729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EEDCFCA-8A1B-01A1-E251-82287A981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BCCBC47-6EB5-AB1A-420E-C6771B7C7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649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68FA0B-7DE5-5529-062C-C5D94F3B6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3F6F61-97E2-21B4-859F-8B256FD97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DDB8BB-E8CF-6D43-41CB-450CEED31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6EAA4A0-43FF-C1A2-D4C3-C2CF314D3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4D137E3-C49B-1E0B-46FF-0A99F322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BEA284-1261-0B96-6C79-A06841EA1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13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CCC8BE-9ECF-E8AF-0F8A-6BC8B7015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2FF0307-9967-805F-A5F4-87C729887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EF803D8-1A4C-E4A9-743E-478D50F88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8BCD19A-F230-3237-8BB6-155BD8CEA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26453A5-C58E-95FD-06C6-6841246C1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E425655-0B86-8EEC-C6C8-28F65072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335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86FD98D-D8A0-669E-C0D7-B7A2FC2EE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9B9FB0A-C5FB-8B78-EEA1-B8442BEB7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AD9D25B-1455-F884-090A-BB98E95C2E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E40F6A-D2E1-4AD6-BCEA-BA7CA403D8D7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2DF5950-B06E-8C14-F234-97916ED5F6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DCBF0F0-1C36-7FE5-24AC-98A1AEC758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E1D608-06FB-4727-907D-D337FA9BFB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760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5800D79A-2C30-3B75-806F-E8C3A4F41A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052379"/>
            <a:ext cx="5822567" cy="5397504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80B9C01A-3221-1B09-BE2E-C2D15C227E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633" y="2809789"/>
            <a:ext cx="5315692" cy="619211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9486475E-15F2-7A91-0A68-C95FF1DA4EA5}"/>
              </a:ext>
            </a:extLst>
          </p:cNvPr>
          <p:cNvSpPr/>
          <p:nvPr/>
        </p:nvSpPr>
        <p:spPr>
          <a:xfrm>
            <a:off x="3001002" y="1052379"/>
            <a:ext cx="2689412" cy="8337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dirty="0">
                <a:solidFill>
                  <a:srgbClr val="FF0000"/>
                </a:solidFill>
              </a:rPr>
              <a:t>PDF</a:t>
            </a:r>
            <a:r>
              <a:rPr lang="zh-TW" altLang="en-US" dirty="0">
                <a:solidFill>
                  <a:srgbClr val="FF0000"/>
                </a:solidFill>
              </a:rPr>
              <a:t>顯示方式</a:t>
            </a:r>
          </a:p>
        </p:txBody>
      </p:sp>
    </p:spTree>
    <p:extLst>
      <p:ext uri="{BB962C8B-B14F-4D97-AF65-F5344CB8AC3E}">
        <p14:creationId xmlns:p14="http://schemas.microsoft.com/office/powerpoint/2010/main" val="3124097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15</cp:revision>
  <dcterms:created xsi:type="dcterms:W3CDTF">2026-05-18T00:58:47Z</dcterms:created>
  <dcterms:modified xsi:type="dcterms:W3CDTF">2026-05-18T03:43:46Z</dcterms:modified>
</cp:coreProperties>
</file>