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8" r:id="rId3"/>
    <p:sldId id="264" r:id="rId4"/>
    <p:sldId id="266" r:id="rId5"/>
    <p:sldId id="267" r:id="rId6"/>
    <p:sldId id="261" r:id="rId7"/>
    <p:sldId id="259" r:id="rId8"/>
    <p:sldId id="262" r:id="rId9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834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D259579-073E-901C-1A5C-0CB660C96B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7787D976-069F-38F0-DD33-3B19738523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FB8DCB0-868E-D12C-D299-5ED3F4D22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40F6A-D2E1-4AD6-BCEA-BA7CA403D8D7}" type="datetimeFigureOut">
              <a:rPr lang="zh-TW" altLang="en-US" smtClean="0"/>
              <a:t>2026/5/18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06CC231-F927-2161-F6C5-167BCD641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A7FEAF7-8733-A378-96EC-2D7627AD1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1D608-06FB-4727-907D-D337FA9BFB8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18910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6CC4BFB-FD5C-9817-7A5A-DEE94068A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08FF471B-1DC0-6473-E0FF-A17DFECECF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F813911-33F7-0B8D-4FBF-6F1E297424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40F6A-D2E1-4AD6-BCEA-BA7CA403D8D7}" type="datetimeFigureOut">
              <a:rPr lang="zh-TW" altLang="en-US" smtClean="0"/>
              <a:t>2026/5/18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ADC8723-C5EA-126E-DB3B-486CE4511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6EA030B-95A6-A39D-1EDC-9E769526F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1D608-06FB-4727-907D-D337FA9BFB8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0684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E9311830-7C78-5F14-C1A1-60168EDC9E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42EC9E2D-E12D-8C3F-559D-5D9D512E27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E6935F5-B3E6-8E78-FE96-C1B51E2D2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40F6A-D2E1-4AD6-BCEA-BA7CA403D8D7}" type="datetimeFigureOut">
              <a:rPr lang="zh-TW" altLang="en-US" smtClean="0"/>
              <a:t>2026/5/18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CA70636-0EAE-074A-3052-40B863587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F9F5FD5-605A-BF36-A61D-19411FE93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1D608-06FB-4727-907D-D337FA9BFB8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12991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75E8CAC-F4D8-4B01-4E63-C4B309D20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A8B6436-2245-1AE2-F316-7AD2D2D9F9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283F6D1-8E44-8FE8-2E19-FEAB47388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40F6A-D2E1-4AD6-BCEA-BA7CA403D8D7}" type="datetimeFigureOut">
              <a:rPr lang="zh-TW" altLang="en-US" smtClean="0"/>
              <a:t>2026/5/18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FFA7754-C628-E68F-5DB9-B0E176FCF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147C981-DFDE-C91D-E680-54080B045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1D608-06FB-4727-907D-D337FA9BFB8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4299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8B3494C-CABE-1F43-E232-6B0477636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D8B3477A-9C31-5FD0-45FF-5215F2047C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F1F40B9-18CE-F059-6902-925E72261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40F6A-D2E1-4AD6-BCEA-BA7CA403D8D7}" type="datetimeFigureOut">
              <a:rPr lang="zh-TW" altLang="en-US" smtClean="0"/>
              <a:t>2026/5/18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82061C5-E669-0AAF-F371-ECB1AC0FD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FCF3562-C940-46F2-B0AA-01B99DA03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1D608-06FB-4727-907D-D337FA9BFB8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12213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D3912AD-E158-6F59-0F2E-60A35DD0C6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339CF84-85B9-B084-CEC2-03BADA6AD3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5FF517F4-74AC-ACF3-09F6-17F39C7CB9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A1983C80-3582-86D6-7ECC-006FB7FE6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40F6A-D2E1-4AD6-BCEA-BA7CA403D8D7}" type="datetimeFigureOut">
              <a:rPr lang="zh-TW" altLang="en-US" smtClean="0"/>
              <a:t>2026/5/18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9AD3C100-336F-5B8A-DB84-46C583F3A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8DF84E1A-9816-3F85-9206-4F6E5DA9E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1D608-06FB-4727-907D-D337FA9BFB8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05979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F88838C-3D4D-6340-47CD-11FE0618C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46B7F3D0-04AA-FCB7-EDD4-A5A7E202D2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2B6A098E-B263-E622-0AC5-FEFFA8AB4C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CFA2C2E9-142C-D53C-E932-269790AB5B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606E92FE-9470-EA8A-5F6F-A87279B13E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8628ED41-FE39-DEAF-2203-30DDAC4D8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40F6A-D2E1-4AD6-BCEA-BA7CA403D8D7}" type="datetimeFigureOut">
              <a:rPr lang="zh-TW" altLang="en-US" smtClean="0"/>
              <a:t>2026/5/18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11D62054-4A58-6FAB-183F-15B9286DE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D413D30C-ECAD-3585-C9D9-274D29089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1D608-06FB-4727-907D-D337FA9BFB8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44188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9FA5937-2DA9-FE20-8256-C42DE989CD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68990BA4-AA8C-277B-EBE7-4A61C6B4B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40F6A-D2E1-4AD6-BCEA-BA7CA403D8D7}" type="datetimeFigureOut">
              <a:rPr lang="zh-TW" altLang="en-US" smtClean="0"/>
              <a:t>2026/5/18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CC872B9D-85F8-01C2-F42F-592A0300E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5D5F9808-F50B-E70A-7CC1-6271C7375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1D608-06FB-4727-907D-D337FA9BFB8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85575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494A6728-5057-A585-A50E-7AD127294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40F6A-D2E1-4AD6-BCEA-BA7CA403D8D7}" type="datetimeFigureOut">
              <a:rPr lang="zh-TW" altLang="en-US" smtClean="0"/>
              <a:t>2026/5/18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2EEDCFCA-8A1B-01A1-E251-82287A981D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EBCCBC47-6EB5-AB1A-420E-C6771B7C7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1D608-06FB-4727-907D-D337FA9BFB8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09649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568FA0B-7DE5-5529-062C-C5D94F3B6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63F6F61-97E2-21B4-859F-8B256FD971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B2DDB8BB-E8CF-6D43-41CB-450CEED31D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C6EAA4A0-43FF-C1A2-D4C3-C2CF314D3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40F6A-D2E1-4AD6-BCEA-BA7CA403D8D7}" type="datetimeFigureOut">
              <a:rPr lang="zh-TW" altLang="en-US" smtClean="0"/>
              <a:t>2026/5/18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34D137E3-C49B-1E0B-46FF-0A99F3220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7EBEA284-1261-0B96-6C79-A06841EA1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1D608-06FB-4727-907D-D337FA9BFB8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03133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0CCC8BE-9ECF-E8AF-0F8A-6BC8B7015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92FF0307-9967-805F-A5F4-87C7298879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CEF803D8-1A4C-E4A9-743E-478D50F887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38BCD19A-F230-3237-8BB6-155BD8CEA7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40F6A-D2E1-4AD6-BCEA-BA7CA403D8D7}" type="datetimeFigureOut">
              <a:rPr lang="zh-TW" altLang="en-US" smtClean="0"/>
              <a:t>2026/5/18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226453A5-C58E-95FD-06C6-6841246C1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8E425655-0B86-8EEC-C6C8-28F65072C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1D608-06FB-4727-907D-D337FA9BFB8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33358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786FD98D-D8A0-669E-C0D7-B7A2FC2EE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29B9FB0A-C5FB-8B78-EEA1-B8442BEB71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AD9D25B-1455-F884-090A-BB98E95C2E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EE40F6A-D2E1-4AD6-BCEA-BA7CA403D8D7}" type="datetimeFigureOut">
              <a:rPr lang="zh-TW" altLang="en-US" smtClean="0"/>
              <a:t>2026/5/18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E2DF5950-B06E-8C14-F234-97916ED5F6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DCBF0F0-1C36-7FE5-24AC-98A1AEC758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1E1D608-06FB-4727-907D-D337FA9BFB8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69760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D449524C-3A68-1F4C-B545-E7D7A3C748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327" y="458961"/>
            <a:ext cx="10266174" cy="6232783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F418562A-0CDC-B570-2E67-1EA345778F74}"/>
              </a:ext>
            </a:extLst>
          </p:cNvPr>
          <p:cNvSpPr/>
          <p:nvPr/>
        </p:nvSpPr>
        <p:spPr>
          <a:xfrm>
            <a:off x="6667839" y="166256"/>
            <a:ext cx="2689412" cy="8337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dirty="0">
                <a:solidFill>
                  <a:srgbClr val="FF0000"/>
                </a:solidFill>
              </a:rPr>
              <a:t>要帶入商品數量</a:t>
            </a:r>
          </a:p>
        </p:txBody>
      </p:sp>
    </p:spTree>
    <p:extLst>
      <p:ext uri="{BB962C8B-B14F-4D97-AF65-F5344CB8AC3E}">
        <p14:creationId xmlns:p14="http://schemas.microsoft.com/office/powerpoint/2010/main" val="22801513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54CFB9-08C7-FBE6-0687-D997849BA5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7E62375F-5751-2FEF-76EF-50E3E2D9A3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781" y="1066115"/>
            <a:ext cx="7730525" cy="4217085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C9EF928F-FCB1-137A-0401-E573587700F7}"/>
              </a:ext>
            </a:extLst>
          </p:cNvPr>
          <p:cNvSpPr/>
          <p:nvPr/>
        </p:nvSpPr>
        <p:spPr>
          <a:xfrm>
            <a:off x="1892638" y="12921"/>
            <a:ext cx="4406562" cy="8337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dirty="0">
                <a:solidFill>
                  <a:srgbClr val="FF0000"/>
                </a:solidFill>
              </a:rPr>
              <a:t>加入一欄 給司機備註要帶到</a:t>
            </a:r>
            <a:r>
              <a:rPr lang="en-US" altLang="zh-TW" dirty="0">
                <a:solidFill>
                  <a:srgbClr val="FF0000"/>
                </a:solidFill>
              </a:rPr>
              <a:t>APP</a:t>
            </a:r>
            <a:r>
              <a:rPr lang="zh-TW" altLang="en-US" dirty="0">
                <a:solidFill>
                  <a:srgbClr val="FF0000"/>
                </a:solidFill>
              </a:rPr>
              <a:t>的</a:t>
            </a:r>
            <a:endParaRPr lang="en-US" altLang="zh-TW" dirty="0">
              <a:solidFill>
                <a:srgbClr val="FF0000"/>
              </a:solidFill>
            </a:endParaRPr>
          </a:p>
          <a:p>
            <a:r>
              <a:rPr lang="en-US" altLang="zh-TW" dirty="0">
                <a:solidFill>
                  <a:srgbClr val="FF0000"/>
                </a:solidFill>
              </a:rPr>
              <a:t>1.</a:t>
            </a:r>
            <a:r>
              <a:rPr lang="zh-TW" altLang="en-US" dirty="0">
                <a:solidFill>
                  <a:srgbClr val="FF0000"/>
                </a:solidFill>
              </a:rPr>
              <a:t>寫在</a:t>
            </a:r>
            <a:r>
              <a:rPr lang="en-US" altLang="zh-TW" dirty="0">
                <a:solidFill>
                  <a:srgbClr val="FF0000"/>
                </a:solidFill>
              </a:rPr>
              <a:t>task</a:t>
            </a:r>
            <a:r>
              <a:rPr lang="zh-TW" altLang="en-US" dirty="0">
                <a:solidFill>
                  <a:srgbClr val="FF0000"/>
                </a:solidFill>
              </a:rPr>
              <a:t>上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E8A10DBA-E2D5-388C-C8AB-79A2E638EF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9144" y="846639"/>
            <a:ext cx="4068964" cy="5423339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9757A5C1-7693-F85B-5460-A5860A7F4039}"/>
              </a:ext>
            </a:extLst>
          </p:cNvPr>
          <p:cNvSpPr/>
          <p:nvPr/>
        </p:nvSpPr>
        <p:spPr>
          <a:xfrm>
            <a:off x="8049144" y="2064327"/>
            <a:ext cx="3911946" cy="2539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CBDA7035-1C58-6B12-4DF2-ACF9A90295B2}"/>
              </a:ext>
            </a:extLst>
          </p:cNvPr>
          <p:cNvSpPr/>
          <p:nvPr/>
        </p:nvSpPr>
        <p:spPr>
          <a:xfrm>
            <a:off x="2350308" y="3786909"/>
            <a:ext cx="1972310" cy="2539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116816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AFD642-7ACE-72C2-F723-E865B4140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08F3D2F8-45AA-3FCB-AC5F-586EE0FE69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5745" y="1429894"/>
            <a:ext cx="9641406" cy="5082548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5D8CE6B0-C9AD-EFC1-A1A6-98C3510D243D}"/>
              </a:ext>
            </a:extLst>
          </p:cNvPr>
          <p:cNvSpPr/>
          <p:nvPr/>
        </p:nvSpPr>
        <p:spPr>
          <a:xfrm>
            <a:off x="332100" y="147781"/>
            <a:ext cx="3067289" cy="10806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dirty="0">
                <a:solidFill>
                  <a:srgbClr val="FF0000"/>
                </a:solidFill>
              </a:rPr>
              <a:t>加入預計抵達時間</a:t>
            </a:r>
            <a:endParaRPr lang="en-US" altLang="zh-TW" dirty="0">
              <a:solidFill>
                <a:srgbClr val="FF0000"/>
              </a:solidFill>
            </a:endParaRPr>
          </a:p>
          <a:p>
            <a:r>
              <a:rPr lang="en-US" altLang="zh-TW" dirty="0">
                <a:solidFill>
                  <a:srgbClr val="FF0000"/>
                </a:solidFill>
              </a:rPr>
              <a:t>1.</a:t>
            </a:r>
            <a:r>
              <a:rPr lang="zh-TW" altLang="en-US" dirty="0">
                <a:solidFill>
                  <a:srgbClr val="FF0000"/>
                </a:solidFill>
              </a:rPr>
              <a:t>不同單有不同時間</a:t>
            </a:r>
            <a:endParaRPr lang="en-US" altLang="zh-TW" dirty="0">
              <a:solidFill>
                <a:srgbClr val="FF0000"/>
              </a:solidFill>
            </a:endParaRPr>
          </a:p>
          <a:p>
            <a:r>
              <a:rPr lang="en-US" altLang="zh-TW" dirty="0">
                <a:solidFill>
                  <a:srgbClr val="FF0000"/>
                </a:solidFill>
              </a:rPr>
              <a:t>2.</a:t>
            </a:r>
            <a:r>
              <a:rPr lang="zh-TW" altLang="en-US" dirty="0">
                <a:solidFill>
                  <a:srgbClr val="FF0000"/>
                </a:solidFill>
              </a:rPr>
              <a:t>併單的時間會不一樣</a:t>
            </a:r>
            <a:endParaRPr lang="en-US" altLang="zh-TW" dirty="0">
              <a:solidFill>
                <a:srgbClr val="FF0000"/>
              </a:solidFill>
            </a:endParaRPr>
          </a:p>
          <a:p>
            <a:r>
              <a:rPr lang="en-US" altLang="zh-TW" dirty="0">
                <a:solidFill>
                  <a:srgbClr val="FF0000"/>
                </a:solidFill>
              </a:rPr>
              <a:t>3.</a:t>
            </a:r>
            <a:r>
              <a:rPr lang="zh-TW" altLang="en-US" dirty="0">
                <a:solidFill>
                  <a:srgbClr val="FF0000"/>
                </a:solidFill>
              </a:rPr>
              <a:t>此欄位可以</a:t>
            </a:r>
            <a:r>
              <a:rPr lang="en-US" altLang="zh-TW" dirty="0">
                <a:solidFill>
                  <a:srgbClr val="FF0000"/>
                </a:solidFill>
              </a:rPr>
              <a:t>NULL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8976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305FD679-C759-73C3-99E5-618667418A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9863" y="570622"/>
            <a:ext cx="9573845" cy="5446868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481243A3-B12C-1CBA-B868-983274AF5794}"/>
              </a:ext>
            </a:extLst>
          </p:cNvPr>
          <p:cNvSpPr/>
          <p:nvPr/>
        </p:nvSpPr>
        <p:spPr>
          <a:xfrm>
            <a:off x="285157" y="153763"/>
            <a:ext cx="2689412" cy="8337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dirty="0">
                <a:solidFill>
                  <a:srgbClr val="FF0000"/>
                </a:solidFill>
              </a:rPr>
              <a:t>數字刪除不掉</a:t>
            </a:r>
          </a:p>
        </p:txBody>
      </p:sp>
    </p:spTree>
    <p:extLst>
      <p:ext uri="{BB962C8B-B14F-4D97-AF65-F5344CB8AC3E}">
        <p14:creationId xmlns:p14="http://schemas.microsoft.com/office/powerpoint/2010/main" val="36387460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74AD0B1C-86C2-4DD5-7DA9-FC2D6A5B3E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691" y="437614"/>
            <a:ext cx="10714182" cy="5697170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4BF71E14-8003-0F70-8810-CB82220249EA}"/>
              </a:ext>
            </a:extLst>
          </p:cNvPr>
          <p:cNvSpPr/>
          <p:nvPr/>
        </p:nvSpPr>
        <p:spPr>
          <a:xfrm>
            <a:off x="183557" y="-215691"/>
            <a:ext cx="3307788" cy="8337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dirty="0">
                <a:solidFill>
                  <a:srgbClr val="FF0000"/>
                </a:solidFill>
              </a:rPr>
              <a:t>日期空的</a:t>
            </a:r>
            <a:r>
              <a:rPr lang="en-US" altLang="zh-TW" dirty="0">
                <a:solidFill>
                  <a:srgbClr val="FF0000"/>
                </a:solidFill>
              </a:rPr>
              <a:t>,</a:t>
            </a:r>
            <a:r>
              <a:rPr lang="zh-TW" altLang="en-US" dirty="0">
                <a:solidFill>
                  <a:srgbClr val="FF0000"/>
                </a:solidFill>
              </a:rPr>
              <a:t>不要抓當下時間</a:t>
            </a:r>
          </a:p>
        </p:txBody>
      </p:sp>
    </p:spTree>
    <p:extLst>
      <p:ext uri="{BB962C8B-B14F-4D97-AF65-F5344CB8AC3E}">
        <p14:creationId xmlns:p14="http://schemas.microsoft.com/office/powerpoint/2010/main" val="27641450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89EA3B-5E5B-75CB-D1EA-0C8B1C491C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extLst>
              <a:ext uri="{FF2B5EF4-FFF2-40B4-BE49-F238E27FC236}">
                <a16:creationId xmlns:a16="http://schemas.microsoft.com/office/drawing/2014/main" id="{AD70BECE-F821-893F-285D-AB516ECF3C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3532" y="126781"/>
            <a:ext cx="4744936" cy="6604438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1DD62CBA-6DDA-55F9-7448-49D6A10A12E5}"/>
              </a:ext>
            </a:extLst>
          </p:cNvPr>
          <p:cNvSpPr/>
          <p:nvPr/>
        </p:nvSpPr>
        <p:spPr>
          <a:xfrm>
            <a:off x="294748" y="834686"/>
            <a:ext cx="2689412" cy="83371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TW" dirty="0">
                <a:solidFill>
                  <a:srgbClr val="FF0000"/>
                </a:solidFill>
              </a:rPr>
              <a:t>1.</a:t>
            </a:r>
            <a:r>
              <a:rPr lang="zh-TW" altLang="en-US" dirty="0">
                <a:solidFill>
                  <a:srgbClr val="FF0000"/>
                </a:solidFill>
              </a:rPr>
              <a:t>數字沒有小數</a:t>
            </a:r>
            <a:endParaRPr lang="en-US" altLang="zh-TW" dirty="0">
              <a:solidFill>
                <a:srgbClr val="FF0000"/>
              </a:solidFill>
            </a:endParaRPr>
          </a:p>
          <a:p>
            <a:r>
              <a:rPr lang="en-US" altLang="zh-TW" dirty="0">
                <a:solidFill>
                  <a:srgbClr val="FF0000"/>
                </a:solidFill>
              </a:rPr>
              <a:t>2.</a:t>
            </a:r>
            <a:r>
              <a:rPr lang="zh-TW" altLang="en-US" dirty="0">
                <a:solidFill>
                  <a:srgbClr val="FF0000"/>
                </a:solidFill>
              </a:rPr>
              <a:t>數字的</a:t>
            </a:r>
            <a:r>
              <a:rPr lang="en-US" altLang="zh-TW" dirty="0">
                <a:solidFill>
                  <a:srgbClr val="FF0000"/>
                </a:solidFill>
              </a:rPr>
              <a:t>0</a:t>
            </a:r>
            <a:r>
              <a:rPr lang="zh-TW" altLang="en-US" dirty="0">
                <a:solidFill>
                  <a:srgbClr val="FF0000"/>
                </a:solidFill>
              </a:rPr>
              <a:t>不好輸入</a:t>
            </a:r>
          </a:p>
        </p:txBody>
      </p:sp>
    </p:spTree>
    <p:extLst>
      <p:ext uri="{BB962C8B-B14F-4D97-AF65-F5344CB8AC3E}">
        <p14:creationId xmlns:p14="http://schemas.microsoft.com/office/powerpoint/2010/main" val="39889328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944F72-95DE-1CFC-AE8C-0830C051BD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AEC66719-9D62-579B-6A43-48E063F0D3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0437" y="0"/>
            <a:ext cx="4965888" cy="6858000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53FD17BB-0C44-C6C6-181E-06171B8F0176}"/>
              </a:ext>
            </a:extLst>
          </p:cNvPr>
          <p:cNvSpPr/>
          <p:nvPr/>
        </p:nvSpPr>
        <p:spPr>
          <a:xfrm>
            <a:off x="165439" y="111373"/>
            <a:ext cx="2689412" cy="41685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dirty="0">
                <a:solidFill>
                  <a:srgbClr val="FF0000"/>
                </a:solidFill>
              </a:rPr>
              <a:t>帶入產品規格</a:t>
            </a: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E8A1B759-07C3-F7BE-868B-C365450E88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8182" y="0"/>
            <a:ext cx="4650771" cy="6824866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394ACC6E-5A9F-DC63-B8FC-7DEBC11DDB61}"/>
              </a:ext>
            </a:extLst>
          </p:cNvPr>
          <p:cNvSpPr/>
          <p:nvPr/>
        </p:nvSpPr>
        <p:spPr>
          <a:xfrm>
            <a:off x="3860799" y="1593273"/>
            <a:ext cx="1819565" cy="28170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169185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296730DC-E3FF-B09E-BEE1-ADB56A9894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3056" y="0"/>
            <a:ext cx="4965888" cy="6858000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9F6A972C-1EB5-286B-AE56-EA269271775F}"/>
              </a:ext>
            </a:extLst>
          </p:cNvPr>
          <p:cNvSpPr/>
          <p:nvPr/>
        </p:nvSpPr>
        <p:spPr>
          <a:xfrm>
            <a:off x="294748" y="834686"/>
            <a:ext cx="2689412" cy="83371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dirty="0">
                <a:solidFill>
                  <a:srgbClr val="FF0000"/>
                </a:solidFill>
              </a:rPr>
              <a:t>有口  </a:t>
            </a:r>
            <a:r>
              <a:rPr lang="en-US" altLang="zh-TW" dirty="0">
                <a:solidFill>
                  <a:srgbClr val="FF0000"/>
                </a:solidFill>
              </a:rPr>
              <a:t>&gt;&gt; </a:t>
            </a:r>
            <a:r>
              <a:rPr lang="zh-TW" altLang="en-US" dirty="0">
                <a:solidFill>
                  <a:srgbClr val="FF0000"/>
                </a:solidFill>
              </a:rPr>
              <a:t>噸</a:t>
            </a:r>
          </a:p>
        </p:txBody>
      </p:sp>
    </p:spTree>
    <p:extLst>
      <p:ext uri="{BB962C8B-B14F-4D97-AF65-F5344CB8AC3E}">
        <p14:creationId xmlns:p14="http://schemas.microsoft.com/office/powerpoint/2010/main" val="8015992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77</Words>
  <Application>Microsoft Office PowerPoint</Application>
  <PresentationFormat>寬螢幕</PresentationFormat>
  <Paragraphs>13</Paragraphs>
  <Slides>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2" baseType="lpstr">
      <vt:lpstr>Aptos</vt:lpstr>
      <vt:lpstr>Aptos Display</vt:lpstr>
      <vt:lpstr>Arial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Administrator</dc:creator>
  <cp:lastModifiedBy>Administrator</cp:lastModifiedBy>
  <cp:revision>15</cp:revision>
  <dcterms:created xsi:type="dcterms:W3CDTF">2026-05-18T00:58:47Z</dcterms:created>
  <dcterms:modified xsi:type="dcterms:W3CDTF">2026-05-18T03:43:16Z</dcterms:modified>
</cp:coreProperties>
</file>