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61"/>
          </p14:sldIdLst>
        </p14:section>
        <p14:section name="API" id="{E08165B3-3036-430D-8563-AC74C5AF0CCB}">
          <p14:sldIdLst>
            <p14:sldId id="260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683156"/>
              </p:ext>
            </p:extLst>
          </p:nvPr>
        </p:nvGraphicFramePr>
        <p:xfrm>
          <a:off x="341746" y="304029"/>
          <a:ext cx="1109287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當日異動紀錄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調整規格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1347860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25269E76-B1A4-E372-CA81-BB24955DD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540" y="1683523"/>
            <a:ext cx="9414920" cy="505626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06481C5B-7BC0-3B9B-06B8-BD23043E5D3B}"/>
              </a:ext>
            </a:extLst>
          </p:cNvPr>
          <p:cNvSpPr/>
          <p:nvPr/>
        </p:nvSpPr>
        <p:spPr>
          <a:xfrm>
            <a:off x="7786255" y="1754909"/>
            <a:ext cx="2623127" cy="332509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2EE3902-4420-47FB-446E-7161117850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797" y="1840925"/>
            <a:ext cx="160476" cy="160476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AD7D7A64-9B7C-4B7A-93F5-6376C0DB51F1}"/>
              </a:ext>
            </a:extLst>
          </p:cNvPr>
          <p:cNvSpPr txBox="1"/>
          <p:nvPr/>
        </p:nvSpPr>
        <p:spPr>
          <a:xfrm>
            <a:off x="8070273" y="1782663"/>
            <a:ext cx="973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err="1"/>
              <a:t>yyyy</a:t>
            </a:r>
            <a:r>
              <a:rPr lang="en-US" altLang="zh-TW" sz="1200" dirty="0"/>
              <a:t>/MM/dd</a:t>
            </a:r>
            <a:endParaRPr lang="zh-TW" altLang="en-US" sz="1200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63DD2616-5FF9-1574-0AFC-CCEF166DE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5178" y="1840925"/>
            <a:ext cx="160476" cy="160476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50507697-331C-6895-47B5-480F5D4BC3D2}"/>
              </a:ext>
            </a:extLst>
          </p:cNvPr>
          <p:cNvSpPr txBox="1"/>
          <p:nvPr/>
        </p:nvSpPr>
        <p:spPr>
          <a:xfrm>
            <a:off x="9435654" y="1782663"/>
            <a:ext cx="973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err="1"/>
              <a:t>yyyy</a:t>
            </a:r>
            <a:r>
              <a:rPr lang="en-US" altLang="zh-TW" sz="1200" dirty="0"/>
              <a:t>/MM/dd</a:t>
            </a:r>
            <a:endParaRPr lang="zh-TW" altLang="en-US" sz="1200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7EDED49-FC0D-E6F0-BAC6-E22DE6467F5D}"/>
              </a:ext>
            </a:extLst>
          </p:cNvPr>
          <p:cNvSpPr txBox="1"/>
          <p:nvPr/>
        </p:nvSpPr>
        <p:spPr>
          <a:xfrm>
            <a:off x="8964608" y="1782663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~</a:t>
            </a:r>
            <a:endParaRPr lang="zh-TW" altLang="en-US" sz="1200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2ED6AF9-0D65-8CB6-2A9B-5A0A29A16010}"/>
              </a:ext>
            </a:extLst>
          </p:cNvPr>
          <p:cNvSpPr/>
          <p:nvPr/>
        </p:nvSpPr>
        <p:spPr>
          <a:xfrm>
            <a:off x="2170545" y="4205410"/>
            <a:ext cx="8460510" cy="332509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FF625B50-8286-1D0A-3A18-B45439A463DD}"/>
              </a:ext>
            </a:extLst>
          </p:cNvPr>
          <p:cNvSpPr txBox="1"/>
          <p:nvPr/>
        </p:nvSpPr>
        <p:spPr>
          <a:xfrm>
            <a:off x="2170545" y="4233164"/>
            <a:ext cx="5998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車行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F56BEDB8-BAAC-8B58-D2C9-5575DEEB6DC1}"/>
              </a:ext>
            </a:extLst>
          </p:cNvPr>
          <p:cNvSpPr/>
          <p:nvPr/>
        </p:nvSpPr>
        <p:spPr>
          <a:xfrm>
            <a:off x="2770389" y="4256180"/>
            <a:ext cx="914400" cy="2309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等腰三角形 13">
            <a:extLst>
              <a:ext uri="{FF2B5EF4-FFF2-40B4-BE49-F238E27FC236}">
                <a16:creationId xmlns:a16="http://schemas.microsoft.com/office/drawing/2014/main" id="{DE1085BA-60AB-3E75-A58C-611BF7457D7B}"/>
              </a:ext>
            </a:extLst>
          </p:cNvPr>
          <p:cNvSpPr/>
          <p:nvPr/>
        </p:nvSpPr>
        <p:spPr>
          <a:xfrm rot="10800000">
            <a:off x="3487740" y="4331445"/>
            <a:ext cx="129308" cy="111473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F3C0D70F-F1A4-F8FD-AE70-6EC00F7E189C}"/>
              </a:ext>
            </a:extLst>
          </p:cNvPr>
          <p:cNvSpPr/>
          <p:nvPr/>
        </p:nvSpPr>
        <p:spPr>
          <a:xfrm>
            <a:off x="1626847" y="4664365"/>
            <a:ext cx="673008" cy="332509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Sh_no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D56B393B-B336-E3B1-7127-91CC2D7725A2}"/>
              </a:ext>
            </a:extLst>
          </p:cNvPr>
          <p:cNvSpPr/>
          <p:nvPr/>
        </p:nvSpPr>
        <p:spPr>
          <a:xfrm>
            <a:off x="1626847" y="5174477"/>
            <a:ext cx="451334" cy="589014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63B94FFE-953F-1C63-6366-85FF6744DF38}"/>
              </a:ext>
            </a:extLst>
          </p:cNvPr>
          <p:cNvSpPr/>
          <p:nvPr/>
        </p:nvSpPr>
        <p:spPr>
          <a:xfrm>
            <a:off x="2642845" y="4664365"/>
            <a:ext cx="1041943" cy="332509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chemeClr val="tx1"/>
                </a:solidFill>
              </a:rPr>
              <a:t>[</a:t>
            </a:r>
            <a:r>
              <a:rPr lang="en-US" altLang="zh-TW" sz="1200" dirty="0" err="1">
                <a:solidFill>
                  <a:schemeClr val="tx1"/>
                </a:solidFill>
              </a:rPr>
              <a:t>compName</a:t>
            </a:r>
            <a:r>
              <a:rPr lang="en-US" altLang="zh-TW" sz="1200" dirty="0">
                <a:solidFill>
                  <a:schemeClr val="tx1"/>
                </a:solidFill>
              </a:rPr>
              <a:t>]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B76066B3-E9C6-430A-3B2A-E40A27019C79}"/>
              </a:ext>
            </a:extLst>
          </p:cNvPr>
          <p:cNvSpPr/>
          <p:nvPr/>
        </p:nvSpPr>
        <p:spPr>
          <a:xfrm>
            <a:off x="9690100" y="4718050"/>
            <a:ext cx="940955" cy="204213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BA59BF30-46EF-023F-1C15-E28E5027FF81}"/>
              </a:ext>
            </a:extLst>
          </p:cNvPr>
          <p:cNvSpPr/>
          <p:nvPr/>
        </p:nvSpPr>
        <p:spPr>
          <a:xfrm>
            <a:off x="10128250" y="5163943"/>
            <a:ext cx="502805" cy="204213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AD5C9AB7-E975-2C31-EA1E-1195B919032E}"/>
              </a:ext>
            </a:extLst>
          </p:cNvPr>
          <p:cNvSpPr/>
          <p:nvPr/>
        </p:nvSpPr>
        <p:spPr>
          <a:xfrm>
            <a:off x="10128250" y="5539872"/>
            <a:ext cx="502805" cy="204213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E62316D3-3AD1-E2E5-653C-499BA771754F}"/>
              </a:ext>
            </a:extLst>
          </p:cNvPr>
          <p:cNvSpPr/>
          <p:nvPr/>
        </p:nvSpPr>
        <p:spPr>
          <a:xfrm>
            <a:off x="2210565" y="5118770"/>
            <a:ext cx="3256818" cy="421102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97C2A71E-FDF7-4848-D559-909B401CF066}"/>
              </a:ext>
            </a:extLst>
          </p:cNvPr>
          <p:cNvSpPr txBox="1"/>
          <p:nvPr/>
        </p:nvSpPr>
        <p:spPr>
          <a:xfrm>
            <a:off x="2189035" y="5146524"/>
            <a:ext cx="145745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50" dirty="0"/>
              <a:t>產品名稱 </a:t>
            </a:r>
            <a:r>
              <a:rPr lang="en-US" altLang="zh-TW" sz="1050" dirty="0"/>
              <a:t>:</a:t>
            </a:r>
            <a:r>
              <a:rPr lang="zh-TW" altLang="en-US" sz="1050" dirty="0"/>
              <a:t> </a:t>
            </a:r>
            <a:r>
              <a:rPr lang="en-US" altLang="zh-TW" sz="1050" dirty="0" err="1"/>
              <a:t>goodName</a:t>
            </a:r>
            <a:endParaRPr lang="zh-TW" altLang="en-US" sz="1050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2EF4C865-816B-07AA-B452-E80693BE4FCB}"/>
              </a:ext>
            </a:extLst>
          </p:cNvPr>
          <p:cNvSpPr txBox="1"/>
          <p:nvPr/>
        </p:nvSpPr>
        <p:spPr>
          <a:xfrm>
            <a:off x="2210564" y="5343383"/>
            <a:ext cx="17670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規格 </a:t>
            </a:r>
            <a:r>
              <a:rPr lang="en-US" altLang="zh-TW" sz="800" dirty="0"/>
              <a:t>: spec</a:t>
            </a:r>
            <a:r>
              <a:rPr lang="zh-TW" altLang="en-US" sz="800" dirty="0"/>
              <a:t> </a:t>
            </a:r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0A1F2830-91AB-1BA9-3E9D-993234F7F046}"/>
              </a:ext>
            </a:extLst>
          </p:cNvPr>
          <p:cNvSpPr/>
          <p:nvPr/>
        </p:nvSpPr>
        <p:spPr>
          <a:xfrm>
            <a:off x="3781897" y="4237735"/>
            <a:ext cx="267854" cy="26785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0" name="圖片 29">
            <a:extLst>
              <a:ext uri="{FF2B5EF4-FFF2-40B4-BE49-F238E27FC236}">
                <a16:creationId xmlns:a16="http://schemas.microsoft.com/office/drawing/2014/main" id="{55BFF81D-3DA6-E247-1EC9-C3618E7C3E76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824" y="4275019"/>
            <a:ext cx="180000" cy="180000"/>
          </a:xfrm>
          <a:prstGeom prst="rect">
            <a:avLst/>
          </a:prstGeom>
        </p:spPr>
      </p:pic>
      <p:sp>
        <p:nvSpPr>
          <p:cNvPr id="32" name="矩形 31">
            <a:extLst>
              <a:ext uri="{FF2B5EF4-FFF2-40B4-BE49-F238E27FC236}">
                <a16:creationId xmlns:a16="http://schemas.microsoft.com/office/drawing/2014/main" id="{95C70DA5-C686-F45E-5769-6DCD2C01F3D5}"/>
              </a:ext>
            </a:extLst>
          </p:cNvPr>
          <p:cNvSpPr/>
          <p:nvPr/>
        </p:nvSpPr>
        <p:spPr>
          <a:xfrm>
            <a:off x="1447361" y="2290423"/>
            <a:ext cx="9285294" cy="1488996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93982B17-04C0-DEB8-3FC5-BCC158B390AD}"/>
              </a:ext>
            </a:extLst>
          </p:cNvPr>
          <p:cNvSpPr txBox="1"/>
          <p:nvPr/>
        </p:nvSpPr>
        <p:spPr>
          <a:xfrm>
            <a:off x="1875161" y="1060803"/>
            <a:ext cx="1874231" cy="30777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/>
              <a:t>mgmt/ct/comp/list</a:t>
            </a:r>
            <a:endParaRPr lang="en-US" altLang="zh-TW" dirty="0" err="1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D8519032-D130-C10C-9EB5-6FF96E0AA0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287" y="1638271"/>
            <a:ext cx="9437426" cy="5084505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5AFC85A5-EE08-AA71-4AAC-8C069DB17555}"/>
              </a:ext>
            </a:extLst>
          </p:cNvPr>
          <p:cNvSpPr/>
          <p:nvPr/>
        </p:nvSpPr>
        <p:spPr>
          <a:xfrm>
            <a:off x="1958109" y="4110182"/>
            <a:ext cx="2387600" cy="43411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A0C92FDE-3BFC-F5F0-D794-236D2EA5C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287" y="1638271"/>
            <a:ext cx="9437426" cy="5084505"/>
          </a:xfrm>
          <a:prstGeom prst="rect">
            <a:avLst/>
          </a:prstGeom>
        </p:spPr>
      </p:pic>
      <p:sp>
        <p:nvSpPr>
          <p:cNvPr id="4" name="矩形: 圓角 3">
            <a:extLst>
              <a:ext uri="{FF2B5EF4-FFF2-40B4-BE49-F238E27FC236}">
                <a16:creationId xmlns:a16="http://schemas.microsoft.com/office/drawing/2014/main" id="{AE503158-7EEF-9DB1-E59F-FCB22D83056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點下搜尋</a:t>
            </a: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7462A95D-27C5-EC8E-1878-8C07C2D55E0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BB81A60E-3B3B-A426-C9CA-BA1A0B73F2C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平行四邊形 6">
            <a:extLst>
              <a:ext uri="{FF2B5EF4-FFF2-40B4-BE49-F238E27FC236}">
                <a16:creationId xmlns:a16="http://schemas.microsoft.com/office/drawing/2014/main" id="{9C87E700-C100-711E-FABD-5DE9DA21A532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0EC75AF2-C042-2F8C-B68B-17B1F1A4DC1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9238A2C1-ED45-0CB1-4B86-AB2F7C59EFDC}"/>
              </a:ext>
            </a:extLst>
          </p:cNvPr>
          <p:cNvSpPr/>
          <p:nvPr/>
        </p:nvSpPr>
        <p:spPr>
          <a:xfrm>
            <a:off x="1479777" y="4500666"/>
            <a:ext cx="9334936" cy="213310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7965397-6C7E-9E2F-7D8B-6A4D65BC2958}"/>
              </a:ext>
            </a:extLst>
          </p:cNvPr>
          <p:cNvSpPr/>
          <p:nvPr/>
        </p:nvSpPr>
        <p:spPr>
          <a:xfrm flipH="1">
            <a:off x="7241308" y="4073237"/>
            <a:ext cx="424873" cy="35098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EAE95007-18C6-11F9-BC59-D170A9783E7F}"/>
              </a:ext>
            </a:extLst>
          </p:cNvPr>
          <p:cNvSpPr txBox="1"/>
          <p:nvPr/>
        </p:nvSpPr>
        <p:spPr>
          <a:xfrm>
            <a:off x="1875161" y="994933"/>
            <a:ext cx="2967479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/>
              <a:t>mgmt/delivery/history/search</a:t>
            </a:r>
            <a:endParaRPr lang="en-US" altLang="zh-TW" dirty="0" err="1"/>
          </a:p>
        </p:txBody>
      </p:sp>
    </p:spTree>
    <p:extLst>
      <p:ext uri="{BB962C8B-B14F-4D97-AF65-F5344CB8AC3E}">
        <p14:creationId xmlns:p14="http://schemas.microsoft.com/office/powerpoint/2010/main" val="57419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64D99-CAD5-70A7-5A07-167A1E31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D3DB573-D34D-EC19-7B47-F1680D638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24830"/>
              </p:ext>
            </p:extLst>
          </p:nvPr>
        </p:nvGraphicFramePr>
        <p:xfrm>
          <a:off x="-2" y="584775"/>
          <a:ext cx="12192002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List&lt;Comp&gt;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------------------------------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Comp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compNo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BC5F6BB-3650-0DEE-33D6-6C0CB23FC28E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/comp/list</a:t>
            </a:r>
          </a:p>
        </p:txBody>
      </p:sp>
    </p:spTree>
    <p:extLst>
      <p:ext uri="{BB962C8B-B14F-4D97-AF65-F5344CB8AC3E}">
        <p14:creationId xmlns:p14="http://schemas.microsoft.com/office/powerpoint/2010/main" val="2698496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7F9D1-021F-9517-8D4A-CA95A6C0E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64010AE-2D95-2056-8854-DBD1DBF15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241618"/>
              </p:ext>
            </p:extLst>
          </p:nvPr>
        </p:nvGraphicFramePr>
        <p:xfrm>
          <a:off x="-2" y="1397572"/>
          <a:ext cx="12192002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SearchBody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strDt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endDt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OrderHistory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200">
                          <a:latin typeface="Consolas" panose="020B0609020204030204" pitchFamily="49" charset="0"/>
                        </a:rPr>
                        <a:t>shNo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qty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goodsName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ctSoTypeName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spec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regionFrom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regionFromCode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addrFrom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userFrom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regionTo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regionToCode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addrTo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userTo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8DF6ABB6-9E6F-D85E-1327-17D0880CC67D}"/>
              </a:ext>
            </a:extLst>
          </p:cNvPr>
          <p:cNvSpPr txBox="1"/>
          <p:nvPr/>
        </p:nvSpPr>
        <p:spPr>
          <a:xfrm>
            <a:off x="-1" y="0"/>
            <a:ext cx="705658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/delivery/history/search</a:t>
            </a:r>
          </a:p>
        </p:txBody>
      </p:sp>
    </p:spTree>
    <p:extLst>
      <p:ext uri="{BB962C8B-B14F-4D97-AF65-F5344CB8AC3E}">
        <p14:creationId xmlns:p14="http://schemas.microsoft.com/office/powerpoint/2010/main" val="590188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226</Words>
  <Application>Microsoft Office PowerPoint</Application>
  <PresentationFormat>寬螢幕</PresentationFormat>
  <Paragraphs>80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36</cp:revision>
  <dcterms:created xsi:type="dcterms:W3CDTF">2026-02-25T01:47:51Z</dcterms:created>
  <dcterms:modified xsi:type="dcterms:W3CDTF">2026-05-14T08:20:43Z</dcterms:modified>
</cp:coreProperties>
</file>