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67" r:id="rId5"/>
    <p:sldId id="274" r:id="rId6"/>
    <p:sldId id="275" r:id="rId7"/>
    <p:sldId id="276" r:id="rId8"/>
    <p:sldId id="273" r:id="rId9"/>
    <p:sldId id="279" r:id="rId10"/>
    <p:sldId id="278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67"/>
          </p14:sldIdLst>
        </p14:section>
        <p14:section name="API" id="{E08165B3-3036-430D-8563-AC74C5AF0CCB}">
          <p14:sldIdLst>
            <p14:sldId id="274"/>
            <p14:sldId id="275"/>
            <p14:sldId id="276"/>
            <p14:sldId id="273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6B8CD-5609-4021-8A47-DCCFD5D4CA98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A7D8-1A0D-4AC6-8D52-B5BD6AAB4D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69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A7D8-1A0D-4AC6-8D52-B5BD6AAB4D6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87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210675"/>
              </p:ext>
            </p:extLst>
          </p:nvPr>
        </p:nvGraphicFramePr>
        <p:xfrm>
          <a:off x="341746" y="304029"/>
          <a:ext cx="11092872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/>
                        <a:t>resource/order/detail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增加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remark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與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reason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欄位</a:t>
                      </a:r>
                      <a:endParaRPr lang="en-US" altLang="zh-TW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030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/>
                        <a:t>resource/order/detail  </a:t>
                      </a:r>
                      <a:r>
                        <a:rPr lang="zh-TW" altLang="en-US" sz="1400" dirty="0"/>
                        <a:t>增加 </a:t>
                      </a:r>
                      <a:r>
                        <a:rPr lang="en-US" altLang="zh-TW" sz="1400" dirty="0" err="1"/>
                        <a:t>strDt</a:t>
                      </a:r>
                      <a:r>
                        <a:rPr lang="en-US" altLang="zh-TW" sz="1400" dirty="0"/>
                        <a:t> </a:t>
                      </a:r>
                      <a:r>
                        <a:rPr lang="zh-TW" altLang="en-US" sz="1400" dirty="0"/>
                        <a:t>與 </a:t>
                      </a:r>
                      <a:r>
                        <a:rPr lang="en-US" altLang="zh-TW" sz="1400"/>
                        <a:t>endDt</a:t>
                      </a:r>
                      <a:r>
                        <a:rPr lang="zh-TW" altLang="en-US" sz="1400" dirty="0"/>
                        <a:t> 欄位</a:t>
                      </a:r>
                      <a:endParaRPr lang="en-US" altLang="zh-TW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459872"/>
                  </a:ext>
                </a:extLst>
              </a:tr>
            </a:tbl>
          </a:graphicData>
        </a:graphic>
      </p:graphicFrame>
      <p:pic>
        <p:nvPicPr>
          <p:cNvPr id="16" name="圖片 15">
            <a:extLst>
              <a:ext uri="{FF2B5EF4-FFF2-40B4-BE49-F238E27FC236}">
                <a16:creationId xmlns:a16="http://schemas.microsoft.com/office/drawing/2014/main" id="{F688A4C7-E549-4407-5487-D72830824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8" y="2256285"/>
            <a:ext cx="11369964" cy="418094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556CA06-2E6C-E80E-3291-A76B1EFFCE2A}"/>
              </a:ext>
            </a:extLst>
          </p:cNvPr>
          <p:cNvSpPr/>
          <p:nvPr/>
        </p:nvSpPr>
        <p:spPr>
          <a:xfrm>
            <a:off x="4802909" y="3565236"/>
            <a:ext cx="2022764" cy="2871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C39F19-593C-81C7-4A43-99D481BAB4D3}"/>
              </a:ext>
            </a:extLst>
          </p:cNvPr>
          <p:cNvSpPr/>
          <p:nvPr/>
        </p:nvSpPr>
        <p:spPr>
          <a:xfrm>
            <a:off x="9411853" y="2256286"/>
            <a:ext cx="2189019" cy="921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3BD01FE-B8FC-C52C-6E65-ECE2EB7F767A}"/>
              </a:ext>
            </a:extLst>
          </p:cNvPr>
          <p:cNvSpPr/>
          <p:nvPr/>
        </p:nvSpPr>
        <p:spPr>
          <a:xfrm>
            <a:off x="166253" y="4037080"/>
            <a:ext cx="1870365" cy="3096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licensePlate</a:t>
            </a:r>
            <a:r>
              <a:rPr lang="en-US" altLang="zh-TW" sz="1200" dirty="0">
                <a:solidFill>
                  <a:schemeClr val="tx1"/>
                </a:solidFill>
              </a:rPr>
              <a:t>(</a:t>
            </a:r>
            <a:r>
              <a:rPr lang="en-US" altLang="zh-TW" sz="1200" dirty="0" err="1">
                <a:solidFill>
                  <a:schemeClr val="tx1"/>
                </a:solidFill>
              </a:rPr>
              <a:t>driverName</a:t>
            </a:r>
            <a:r>
              <a:rPr lang="en-US" altLang="zh-TW" sz="1200" dirty="0">
                <a:solidFill>
                  <a:schemeClr val="tx1"/>
                </a:solidFill>
              </a:rPr>
              <a:t>)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2239802-2228-3804-EBBB-AB70196DB51C}"/>
              </a:ext>
            </a:extLst>
          </p:cNvPr>
          <p:cNvSpPr/>
          <p:nvPr/>
        </p:nvSpPr>
        <p:spPr>
          <a:xfrm>
            <a:off x="411018" y="4900417"/>
            <a:ext cx="2200566" cy="9831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dirty="0">
                <a:solidFill>
                  <a:schemeClr val="tx1"/>
                </a:solidFill>
              </a:rPr>
              <a:t>State = 1  &gt;&gt; </a:t>
            </a:r>
            <a:r>
              <a:rPr lang="zh-TW" altLang="en-US" sz="1200" dirty="0">
                <a:solidFill>
                  <a:schemeClr val="tx1"/>
                </a:solidFill>
              </a:rPr>
              <a:t>可用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2 &gt;&gt;List&lt;string&gt;</a:t>
            </a:r>
            <a:r>
              <a:rPr lang="en-US" altLang="zh-TW" sz="1200" dirty="0" err="1">
                <a:solidFill>
                  <a:schemeClr val="tx1"/>
                </a:solidFill>
              </a:rPr>
              <a:t>shNos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3 &gt;&gt;</a:t>
            </a:r>
            <a:r>
              <a:rPr lang="zh-TW" altLang="en-US" sz="1200" dirty="0">
                <a:solidFill>
                  <a:schemeClr val="tx1"/>
                </a:solidFill>
              </a:rPr>
              <a:t> 休息</a:t>
            </a:r>
            <a:endParaRPr lang="en-US" altLang="zh-TW" sz="1200" dirty="0">
              <a:solidFill>
                <a:schemeClr val="tx1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4D77290-C98A-DB50-641B-54DAD9F88EBB}"/>
              </a:ext>
            </a:extLst>
          </p:cNvPr>
          <p:cNvSpPr/>
          <p:nvPr/>
        </p:nvSpPr>
        <p:spPr>
          <a:xfrm>
            <a:off x="5203537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processCount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7D71210-83D6-97D0-9320-70F773E90A1C}"/>
              </a:ext>
            </a:extLst>
          </p:cNvPr>
          <p:cNvSpPr/>
          <p:nvPr/>
        </p:nvSpPr>
        <p:spPr>
          <a:xfrm>
            <a:off x="2889828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pendingCount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2803E71-8E22-2BA8-888D-C281F297860B}"/>
              </a:ext>
            </a:extLst>
          </p:cNvPr>
          <p:cNvSpPr/>
          <p:nvPr/>
        </p:nvSpPr>
        <p:spPr>
          <a:xfrm>
            <a:off x="7307695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vehicleCount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8563320-08F4-022F-8623-0AF32C5DB17C}"/>
              </a:ext>
            </a:extLst>
          </p:cNvPr>
          <p:cNvSpPr/>
          <p:nvPr/>
        </p:nvSpPr>
        <p:spPr>
          <a:xfrm>
            <a:off x="3031259" y="4193988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shNo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5EA051-2765-983A-3FBA-2295E9395A0C}"/>
              </a:ext>
            </a:extLst>
          </p:cNvPr>
          <p:cNvSpPr/>
          <p:nvPr/>
        </p:nvSpPr>
        <p:spPr>
          <a:xfrm>
            <a:off x="3312394" y="4459123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custName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10B4FF-5810-B41B-3CE2-5ADC935A3A83}"/>
              </a:ext>
            </a:extLst>
          </p:cNvPr>
          <p:cNvSpPr/>
          <p:nvPr/>
        </p:nvSpPr>
        <p:spPr>
          <a:xfrm>
            <a:off x="2966316" y="4724258"/>
            <a:ext cx="285230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regionFrom</a:t>
            </a:r>
            <a:r>
              <a:rPr lang="en-US" altLang="zh-TW" sz="1050" dirty="0">
                <a:solidFill>
                  <a:schemeClr val="tx1"/>
                </a:solidFill>
              </a:rPr>
              <a:t>  &gt; </a:t>
            </a:r>
            <a:r>
              <a:rPr lang="en-US" altLang="zh-TW" sz="1050" dirty="0" err="1">
                <a:solidFill>
                  <a:schemeClr val="tx1"/>
                </a:solidFill>
              </a:rPr>
              <a:t>regionTo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r>
              <a:rPr lang="en-US" altLang="zh-TW" sz="1050" dirty="0" err="1">
                <a:solidFill>
                  <a:schemeClr val="tx1"/>
                </a:solidFill>
              </a:rPr>
              <a:t>orderSchArrDt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978B269-08B7-873A-F06A-599BC0B92031}"/>
              </a:ext>
            </a:extLst>
          </p:cNvPr>
          <p:cNvSpPr/>
          <p:nvPr/>
        </p:nvSpPr>
        <p:spPr>
          <a:xfrm>
            <a:off x="9016998" y="4926779"/>
            <a:ext cx="1706420" cy="190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chemeClr val="tx1"/>
                </a:solidFill>
              </a:rPr>
              <a:t>licensePlate(driverName) </a:t>
            </a:r>
            <a:endParaRPr lang="en-US" altLang="zh-TW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8DBB0-1431-D8CD-C4CA-12801408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BECA20-1CD6-D34B-6D90-D1028B99297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resource/order/assign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01386ED-C39D-C87A-35E2-8564E4DB8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162393"/>
              </p:ext>
            </p:extLst>
          </p:nvPr>
        </p:nvGraphicFramePr>
        <p:xfrm>
          <a:off x="0" y="2938549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3716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7076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33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圖片 63">
            <a:extLst>
              <a:ext uri="{FF2B5EF4-FFF2-40B4-BE49-F238E27FC236}">
                <a16:creationId xmlns:a16="http://schemas.microsoft.com/office/drawing/2014/main" id="{C56E8D41-207F-78DF-DE2F-B0BBC24D4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78" y="948531"/>
            <a:ext cx="6290289" cy="460995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944F2B2-4789-6D88-8308-40A589EBE8E4}"/>
              </a:ext>
            </a:extLst>
          </p:cNvPr>
          <p:cNvSpPr/>
          <p:nvPr/>
        </p:nvSpPr>
        <p:spPr>
          <a:xfrm>
            <a:off x="4239491" y="4301055"/>
            <a:ext cx="2189018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A7F7A33-CF87-BFE5-CD22-A58744A9013A}"/>
              </a:ext>
            </a:extLst>
          </p:cNvPr>
          <p:cNvSpPr/>
          <p:nvPr/>
        </p:nvSpPr>
        <p:spPr>
          <a:xfrm>
            <a:off x="443807" y="1431636"/>
            <a:ext cx="3500120" cy="31572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82356D6-2D1B-6A10-4B29-F15F9C795070}"/>
              </a:ext>
            </a:extLst>
          </p:cNvPr>
          <p:cNvSpPr/>
          <p:nvPr/>
        </p:nvSpPr>
        <p:spPr>
          <a:xfrm>
            <a:off x="3943927" y="1431636"/>
            <a:ext cx="2688540" cy="2239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173E79B-F49E-9A95-EEDB-51A54C58DF03}"/>
              </a:ext>
            </a:extLst>
          </p:cNvPr>
          <p:cNvSpPr/>
          <p:nvPr/>
        </p:nvSpPr>
        <p:spPr>
          <a:xfrm>
            <a:off x="443807" y="3518632"/>
            <a:ext cx="3500120" cy="16460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BF74317-8548-C2C9-EB78-9DCB04DB29FE}"/>
              </a:ext>
            </a:extLst>
          </p:cNvPr>
          <p:cNvSpPr txBox="1"/>
          <p:nvPr/>
        </p:nvSpPr>
        <p:spPr>
          <a:xfrm>
            <a:off x="7758544" y="3253509"/>
            <a:ext cx="2927927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AF9FA67-698B-D9EC-209B-11650A530614}"/>
              </a:ext>
            </a:extLst>
          </p:cNvPr>
          <p:cNvSpPr/>
          <p:nvPr/>
        </p:nvSpPr>
        <p:spPr>
          <a:xfrm>
            <a:off x="4239489" y="3725308"/>
            <a:ext cx="2189019" cy="4680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63B67CA-0BDE-9776-8B9B-623BEE7DF3E9}"/>
              </a:ext>
            </a:extLst>
          </p:cNvPr>
          <p:cNvSpPr txBox="1"/>
          <p:nvPr/>
        </p:nvSpPr>
        <p:spPr>
          <a:xfrm>
            <a:off x="7758544" y="4876801"/>
            <a:ext cx="2817091" cy="369332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resource/order/assign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8239853-0183-B340-2F49-57440E96F4B9}"/>
              </a:ext>
            </a:extLst>
          </p:cNvPr>
          <p:cNvSpPr/>
          <p:nvPr/>
        </p:nvSpPr>
        <p:spPr>
          <a:xfrm>
            <a:off x="4239489" y="4930673"/>
            <a:ext cx="2189019" cy="468001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75451FD-BE8E-6FA7-EF2C-FF17503F643E}"/>
              </a:ext>
            </a:extLst>
          </p:cNvPr>
          <p:cNvSpPr txBox="1"/>
          <p:nvPr/>
        </p:nvSpPr>
        <p:spPr>
          <a:xfrm>
            <a:off x="7758544" y="2257197"/>
            <a:ext cx="28817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resource/order/detail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2F2DAEC-26FE-1842-10EA-706FE140486F}"/>
              </a:ext>
            </a:extLst>
          </p:cNvPr>
          <p:cNvSpPr/>
          <p:nvPr/>
        </p:nvSpPr>
        <p:spPr>
          <a:xfrm>
            <a:off x="5207001" y="2002938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totalWeight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4635085-134A-6233-DC47-F667A876FACA}"/>
              </a:ext>
            </a:extLst>
          </p:cNvPr>
          <p:cNvSpPr/>
          <p:nvPr/>
        </p:nvSpPr>
        <p:spPr>
          <a:xfrm>
            <a:off x="5207001" y="2550775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deliveryPrice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93DFDA5-9379-3D10-F81D-487C6421A0AD}"/>
              </a:ext>
            </a:extLst>
          </p:cNvPr>
          <p:cNvSpPr/>
          <p:nvPr/>
        </p:nvSpPr>
        <p:spPr>
          <a:xfrm>
            <a:off x="879765" y="1761066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taskAction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DE5817D-5CAE-A0CD-C688-972393D59FC3}"/>
              </a:ext>
            </a:extLst>
          </p:cNvPr>
          <p:cNvSpPr/>
          <p:nvPr/>
        </p:nvSpPr>
        <p:spPr>
          <a:xfrm>
            <a:off x="879765" y="2112300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A0E87AD-ACF8-C826-7138-7E4B6D24F523}"/>
              </a:ext>
            </a:extLst>
          </p:cNvPr>
          <p:cNvSpPr/>
          <p:nvPr/>
        </p:nvSpPr>
        <p:spPr>
          <a:xfrm>
            <a:off x="1012539" y="2550774"/>
            <a:ext cx="1805312" cy="2098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</a:rPr>
              <a:t>goods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974B617-3054-0D02-E2F6-941E3A2C1BD7}"/>
              </a:ext>
            </a:extLst>
          </p:cNvPr>
          <p:cNvSpPr/>
          <p:nvPr/>
        </p:nvSpPr>
        <p:spPr>
          <a:xfrm>
            <a:off x="1012539" y="2813076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custName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  <a:r>
              <a:rPr lang="en-US" altLang="zh-TW" sz="1200" dirty="0">
                <a:solidFill>
                  <a:schemeClr val="tx1"/>
                </a:solidFill>
              </a:rPr>
              <a:t>/ </a:t>
            </a:r>
            <a:r>
              <a:rPr lang="en-US" altLang="zh-TW" sz="1200" dirty="0" err="1">
                <a:solidFill>
                  <a:schemeClr val="tx1"/>
                </a:solidFill>
              </a:rPr>
              <a:t>custPhone</a:t>
            </a:r>
            <a:r>
              <a:rPr lang="en-US" altLang="zh-TW" sz="1200" dirty="0">
                <a:solidFill>
                  <a:schemeClr val="tx1"/>
                </a:solidFill>
              </a:rPr>
              <a:t>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F129DB7-50BB-C8E0-4EF4-31F5F6E7B31E}"/>
              </a:ext>
            </a:extLst>
          </p:cNvPr>
          <p:cNvSpPr/>
          <p:nvPr/>
        </p:nvSpPr>
        <p:spPr>
          <a:xfrm>
            <a:off x="1012539" y="3028725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addr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D2FE23B-B194-D2F0-E347-D7E411A62A58}"/>
              </a:ext>
            </a:extLst>
          </p:cNvPr>
          <p:cNvSpPr/>
          <p:nvPr/>
        </p:nvSpPr>
        <p:spPr>
          <a:xfrm>
            <a:off x="5207000" y="3445649"/>
            <a:ext cx="1221507" cy="199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5103097-BA29-E8C7-FBCF-A849679D4666}"/>
              </a:ext>
            </a:extLst>
          </p:cNvPr>
          <p:cNvSpPr/>
          <p:nvPr/>
        </p:nvSpPr>
        <p:spPr>
          <a:xfrm>
            <a:off x="2050473" y="1761065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taskState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F4691FB-0B2A-C64B-2D9A-712DACC5CC81}"/>
              </a:ext>
            </a:extLst>
          </p:cNvPr>
          <p:cNvSpPr/>
          <p:nvPr/>
        </p:nvSpPr>
        <p:spPr>
          <a:xfrm>
            <a:off x="1012538" y="3261321"/>
            <a:ext cx="1805311" cy="2066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chemeClr val="tx1"/>
                </a:solidFill>
              </a:rPr>
              <a:t>備註 </a:t>
            </a:r>
            <a:r>
              <a:rPr lang="en-US" altLang="zh-TW" sz="1200" dirty="0">
                <a:solidFill>
                  <a:schemeClr val="tx1"/>
                </a:solidFill>
              </a:rPr>
              <a:t>:</a:t>
            </a:r>
            <a:r>
              <a:rPr lang="zh-TW" altLang="en-US" sz="1200" dirty="0">
                <a:solidFill>
                  <a:schemeClr val="tx1"/>
                </a:solidFill>
              </a:rPr>
              <a:t>   </a:t>
            </a:r>
            <a:r>
              <a:rPr lang="en-US" altLang="zh-TW" sz="1200" dirty="0">
                <a:solidFill>
                  <a:schemeClr val="tx1"/>
                </a:solidFill>
              </a:rPr>
              <a:t>remark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12AF0C6-80B9-EEAC-AB1C-F45263C5D481}"/>
              </a:ext>
            </a:extLst>
          </p:cNvPr>
          <p:cNvSpPr/>
          <p:nvPr/>
        </p:nvSpPr>
        <p:spPr>
          <a:xfrm>
            <a:off x="1012538" y="3518632"/>
            <a:ext cx="1805311" cy="2066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chemeClr val="tx1"/>
                </a:solidFill>
              </a:rPr>
              <a:t>異常原因 </a:t>
            </a:r>
            <a:r>
              <a:rPr lang="en-US" altLang="zh-TW" sz="1200" dirty="0">
                <a:solidFill>
                  <a:schemeClr val="tx1"/>
                </a:solidFill>
              </a:rPr>
              <a:t>:</a:t>
            </a:r>
            <a:r>
              <a:rPr lang="zh-TW" altLang="en-US" sz="1200" dirty="0">
                <a:solidFill>
                  <a:schemeClr val="tx1"/>
                </a:solidFill>
              </a:rPr>
              <a:t>   </a:t>
            </a:r>
            <a:r>
              <a:rPr lang="en-US" altLang="zh-TW" sz="1200" dirty="0">
                <a:solidFill>
                  <a:schemeClr val="tx1"/>
                </a:solidFill>
              </a:rPr>
              <a:t>reason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B8D4C425-83D7-03DB-B608-3FE8D1510BA8}"/>
              </a:ext>
            </a:extLst>
          </p:cNvPr>
          <p:cNvSpPr/>
          <p:nvPr/>
        </p:nvSpPr>
        <p:spPr>
          <a:xfrm>
            <a:off x="1012537" y="3806505"/>
            <a:ext cx="1952336" cy="2066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chemeClr val="tx1"/>
                </a:solidFill>
              </a:rPr>
              <a:t>起訖時間 </a:t>
            </a:r>
            <a:r>
              <a:rPr lang="en-US" altLang="zh-TW" sz="1200" dirty="0">
                <a:solidFill>
                  <a:schemeClr val="tx1"/>
                </a:solidFill>
              </a:rPr>
              <a:t>:</a:t>
            </a:r>
            <a:r>
              <a:rPr lang="zh-TW" altLang="en-US" sz="1200" dirty="0">
                <a:solidFill>
                  <a:schemeClr val="tx1"/>
                </a:solidFill>
              </a:rPr>
              <a:t>  </a:t>
            </a:r>
            <a:r>
              <a:rPr lang="en-US" altLang="zh-TW" sz="1200" dirty="0" err="1">
                <a:solidFill>
                  <a:schemeClr val="tx1"/>
                </a:solidFill>
              </a:rPr>
              <a:t>strDt</a:t>
            </a:r>
            <a:r>
              <a:rPr lang="en-US" altLang="zh-TW" sz="1200" dirty="0">
                <a:solidFill>
                  <a:schemeClr val="tx1"/>
                </a:solidFill>
              </a:rPr>
              <a:t> ~ </a:t>
            </a:r>
            <a:r>
              <a:rPr lang="en-US" altLang="zh-TW" sz="1200" dirty="0" err="1">
                <a:solidFill>
                  <a:schemeClr val="tx1"/>
                </a:solidFill>
              </a:rPr>
              <a:t>endDt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398C1B4B-09F0-BFB9-8F85-7942832E3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5" y="2325610"/>
            <a:ext cx="11369964" cy="41809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4F2232D8-FE14-B568-9631-F23103855605}"/>
              </a:ext>
            </a:extLst>
          </p:cNvPr>
          <p:cNvSpPr txBox="1"/>
          <p:nvPr/>
        </p:nvSpPr>
        <p:spPr>
          <a:xfrm>
            <a:off x="1543802" y="1001437"/>
            <a:ext cx="304800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resource/order/dashboard/list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4DAAD2C-5D22-AAC4-D6FF-7D6DCBA2B822}"/>
              </a:ext>
            </a:extLst>
          </p:cNvPr>
          <p:cNvSpPr txBox="1"/>
          <p:nvPr/>
        </p:nvSpPr>
        <p:spPr>
          <a:xfrm>
            <a:off x="1524001" y="1460906"/>
            <a:ext cx="3048000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resource/driver/current/list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46542F2-6C6A-CB0A-EF14-C1A85DBF6F58}"/>
              </a:ext>
            </a:extLst>
          </p:cNvPr>
          <p:cNvSpPr txBox="1"/>
          <p:nvPr/>
        </p:nvSpPr>
        <p:spPr>
          <a:xfrm>
            <a:off x="1524001" y="1922571"/>
            <a:ext cx="3352800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resource/order/dashboard/summary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BF2BC1-3505-E748-80CD-A6A19306AE5D}"/>
              </a:ext>
            </a:extLst>
          </p:cNvPr>
          <p:cNvSpPr/>
          <p:nvPr/>
        </p:nvSpPr>
        <p:spPr>
          <a:xfrm>
            <a:off x="2866433" y="3616763"/>
            <a:ext cx="8180257" cy="298505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0F4DE27-30E6-3CBC-6A11-815990E8777C}"/>
              </a:ext>
            </a:extLst>
          </p:cNvPr>
          <p:cNvSpPr/>
          <p:nvPr/>
        </p:nvSpPr>
        <p:spPr>
          <a:xfrm>
            <a:off x="481873" y="2325608"/>
            <a:ext cx="2252092" cy="298505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EEE689B-D3C8-9B0C-708D-CE29E43189D4}"/>
              </a:ext>
            </a:extLst>
          </p:cNvPr>
          <p:cNvSpPr/>
          <p:nvPr/>
        </p:nvSpPr>
        <p:spPr>
          <a:xfrm>
            <a:off x="2851979" y="2325608"/>
            <a:ext cx="6587585" cy="9156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880441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resource/order/assign</a:t>
            </a:r>
            <a:endParaRPr lang="zh-TW" altLang="en-US" sz="1400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F98907-A275-DC41-FF28-40E256455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379" y="1896597"/>
            <a:ext cx="6290289" cy="460995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A13464-6D83-9414-DEE1-D53FEA62BAD8}"/>
              </a:ext>
            </a:extLst>
          </p:cNvPr>
          <p:cNvSpPr/>
          <p:nvPr/>
        </p:nvSpPr>
        <p:spPr>
          <a:xfrm>
            <a:off x="6500528" y="5813949"/>
            <a:ext cx="2329435" cy="559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32F66-4A44-20DC-59D2-C674D3CEE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82AC122-0EDB-E511-96B4-2B4C4B96AD4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02418CC-20E0-AE72-E136-2B47989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0695"/>
              </p:ext>
            </p:extLst>
          </p:nvPr>
        </p:nvGraphicFramePr>
        <p:xfrm>
          <a:off x="-2" y="1488440"/>
          <a:ext cx="1219200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Order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closedOrder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List&lt;Routing&gt; routings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class Routing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orderSchArrDt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33AB8-2F0A-24DD-69DB-5FA6511D8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89DB968-3C77-517D-2093-5225177ED3C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resource/order/dashboard/summary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62F139F-53E3-05F3-173C-587B3B3C4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84314"/>
              </p:ext>
            </p:extLst>
          </p:nvPr>
        </p:nvGraphicFramePr>
        <p:xfrm>
          <a:off x="-2" y="148844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OrderSummary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9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9CFD6-3177-860F-1E1B-3FF2B0980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6E4F229-D849-3420-BE2D-E36E7E174E2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resource/driver/current/list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1FF61E1-63EC-B4CC-41DB-D477F5E17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99236"/>
              </p:ext>
            </p:extLst>
          </p:nvPr>
        </p:nvGraphicFramePr>
        <p:xfrm>
          <a:off x="0" y="2938549"/>
          <a:ext cx="1219200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CurrentData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 // 1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可用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2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配送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3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休息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List&lt;string&gt;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5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/>
        </p:nvGraphicFramePr>
        <p:xfrm>
          <a:off x="-2" y="1488440"/>
          <a:ext cx="12192002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519F-9A35-6B09-617B-4B146FDF0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61670F5-2D4F-DB3A-CCA1-88990E2991E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resource/order/detail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0E531D7-1D89-C21E-5207-E227E8A8D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073035"/>
              </p:ext>
            </p:extLst>
          </p:nvPr>
        </p:nvGraphicFramePr>
        <p:xfrm>
          <a:off x="-2" y="1488440"/>
          <a:ext cx="12192002" cy="600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long 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OrderDetail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totalWeight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deliveryPrice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List&lt;Task&gt; tasks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Task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seq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taskStateId</a:t>
                      </a:r>
                      <a:endParaRPr lang="en-US" altLang="zh-TW" sz="1400" dirty="0">
                        <a:solidFill>
                          <a:schemeClr val="tx1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string goods</a:t>
                      </a:r>
                    </a:p>
                    <a:p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sng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strike="sngStrike" baseline="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strike="sngStrike" baseline="0" dirty="0">
                        <a:solidFill>
                          <a:schemeClr val="tx1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strike="no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sng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strike="sngStrike" baseline="0" dirty="0" err="1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goodName</a:t>
                      </a:r>
                      <a:endParaRPr lang="en-US" altLang="zh-TW" sz="1400" strike="sngStrike" baseline="0" dirty="0">
                        <a:solidFill>
                          <a:schemeClr val="tx1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strike="noStrike" baseline="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remark</a:t>
                      </a:r>
                    </a:p>
                    <a:p>
                      <a:r>
                        <a:rPr lang="en-US" altLang="zh-TW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public string reason</a:t>
                      </a:r>
                    </a:p>
                    <a:p>
                      <a:r>
                        <a:rPr lang="zh-TW" altLang="en-US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strike="noStrike" baseline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400" strike="noStrike" baseline="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no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strike="noStrike" baseline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400" strike="noStrike" baseline="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77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620</Words>
  <Application>Microsoft Office PowerPoint</Application>
  <PresentationFormat>寬螢幕</PresentationFormat>
  <Paragraphs>194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70</cp:revision>
  <dcterms:created xsi:type="dcterms:W3CDTF">2026-02-25T01:47:51Z</dcterms:created>
  <dcterms:modified xsi:type="dcterms:W3CDTF">2026-05-13T08:51:54Z</dcterms:modified>
</cp:coreProperties>
</file>