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0" r:id="rId4"/>
    <p:sldId id="264" r:id="rId5"/>
    <p:sldId id="265" r:id="rId6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需求" id="{5E2CF90F-80BE-4DEF-A977-EFC516BB7E47}">
          <p14:sldIdLst>
            <p14:sldId id="256"/>
          </p14:sldIdLst>
        </p14:section>
        <p14:section name="流程" id="{7EC98901-BD1D-4114-89D1-65B5A58C673E}">
          <p14:sldIdLst>
            <p14:sldId id="257"/>
            <p14:sldId id="260"/>
          </p14:sldIdLst>
        </p14:section>
        <p14:section name="API" id="{E08165B3-3036-430D-8563-AC74C5AF0CCB}">
          <p14:sldIdLst>
            <p14:sldId id="264"/>
            <p14:sldId id="265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中等深淺樣式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4" d="100"/>
          <a:sy n="104" d="100"/>
        </p:scale>
        <p:origin x="834" y="-6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CBCB4EA-AE44-F73E-8928-B2B3F64CE9F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CB080A85-CCE3-B64A-10AD-660D4D4C734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CCD00E1F-219D-78E5-B3B0-F419BD90F8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8C599-93AF-47BF-B9D7-DFC99B09C370}" type="datetimeFigureOut">
              <a:rPr lang="zh-TW" altLang="en-US" smtClean="0"/>
              <a:t>2026/5/13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5FC603AA-3565-86DE-727A-FFF6FF443F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15DAA924-00C6-70DE-1C54-5E563AEB66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8CE4D-3E24-4EE8-ABD2-02A108FFB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573724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AC37CF61-52ED-9CF9-71CA-49B71DE813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C3D32C12-A77B-F5E3-B799-BA29F4626A5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BCEB14DD-1ADB-DD25-FDC6-F40A8DFAEA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8C599-93AF-47BF-B9D7-DFC99B09C370}" type="datetimeFigureOut">
              <a:rPr lang="zh-TW" altLang="en-US" smtClean="0"/>
              <a:t>2026/5/13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A5B86D2C-EB71-DA7C-BF55-4A3141DB2F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CAF92B7E-1FB7-5CB8-0AB6-2F45BDE01F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8CE4D-3E24-4EE8-ABD2-02A108FFB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506890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D39747DF-6ECF-C7CA-045B-AFF3B380CA0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A189CB96-B9D7-26B3-E487-3A47877A47D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E256C8D4-6479-D860-6AD6-4F62018B13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8C599-93AF-47BF-B9D7-DFC99B09C370}" type="datetimeFigureOut">
              <a:rPr lang="zh-TW" altLang="en-US" smtClean="0"/>
              <a:t>2026/5/13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977A3F17-2303-F335-6791-515D396419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3D99B685-B549-8316-CB08-912AE51099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8CE4D-3E24-4EE8-ABD2-02A108FFB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398200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FB82DC9A-CBD0-A5BB-3B01-6D821C6D6D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A97F80C5-2412-0DBC-3717-EFF8013F372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BB45E9F7-A97B-AAEE-A25E-18C09B65C4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8C599-93AF-47BF-B9D7-DFC99B09C370}" type="datetimeFigureOut">
              <a:rPr lang="zh-TW" altLang="en-US" smtClean="0"/>
              <a:t>2026/5/13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1F835961-83C0-F52B-60A2-D3AB10E14D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68319754-0269-739B-61C7-FA3FBBC99B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8CE4D-3E24-4EE8-ABD2-02A108FFB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964406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EFE4ED2D-2898-4E74-8CE5-BEDD39A985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7C99EEBA-A268-0D3E-8873-95E9AC7D47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416224A4-8960-809A-7D1A-549F00C367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8C599-93AF-47BF-B9D7-DFC99B09C370}" type="datetimeFigureOut">
              <a:rPr lang="zh-TW" altLang="en-US" smtClean="0"/>
              <a:t>2026/5/13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F776646A-987F-3CC0-F4B1-F97A51CE0B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2D76B03B-4C01-B3C6-A27B-C10E53F8A9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8CE4D-3E24-4EE8-ABD2-02A108FFB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185667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1CC2FE9B-F226-5303-1623-F32E69A261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38F5A199-7658-08E5-83A3-5E9B0B2FAD9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4608302F-D4E8-787F-E2CA-457DAF072B2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BFC48801-621A-A816-BA0F-21E40C99AC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8C599-93AF-47BF-B9D7-DFC99B09C370}" type="datetimeFigureOut">
              <a:rPr lang="zh-TW" altLang="en-US" smtClean="0"/>
              <a:t>2026/5/13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985B03D7-0A11-B552-858D-0C20B4B1B8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4BE9416C-723A-87FF-D254-9A17902CFF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8CE4D-3E24-4EE8-ABD2-02A108FFB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58407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7A8DA66-C9F6-6CCB-BAF0-F89F5B3621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C8E3242D-B44E-D2EF-7625-950A486B0A8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21764F80-2536-04A4-0BE4-B5CDE70FB88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BFBC9794-6A3B-5C96-50FF-25D5EB4FC18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D6D262C0-CD0E-B011-AD35-F745638D3B3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65240F8A-C028-914E-B499-7D32BC161F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8C599-93AF-47BF-B9D7-DFC99B09C370}" type="datetimeFigureOut">
              <a:rPr lang="zh-TW" altLang="en-US" smtClean="0"/>
              <a:t>2026/5/13</a:t>
            </a:fld>
            <a:endParaRPr lang="zh-TW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A547A85A-1162-6A5A-11E2-40119B0946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DFD6B33A-2788-B144-7449-9CA91E8F3F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8CE4D-3E24-4EE8-ABD2-02A108FFB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160892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9E41E845-4E4E-F6FE-8C25-916ACCFD09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FD542AB6-AE4D-6ADE-C17D-109793F37D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8C599-93AF-47BF-B9D7-DFC99B09C370}" type="datetimeFigureOut">
              <a:rPr lang="zh-TW" altLang="en-US" smtClean="0"/>
              <a:t>2026/5/13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D3B8013A-1C89-1739-40DB-8459F890F0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9E75AE6B-81FB-2447-D5CE-905C057F0E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8CE4D-3E24-4EE8-ABD2-02A108FFB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429017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0B63294B-EB9D-B2E4-5B65-8CE887DC05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8C599-93AF-47BF-B9D7-DFC99B09C370}" type="datetimeFigureOut">
              <a:rPr lang="zh-TW" altLang="en-US" smtClean="0"/>
              <a:t>2026/5/13</a:t>
            </a:fld>
            <a:endParaRPr lang="zh-TW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561A4392-93D0-4258-DFCF-E5886E3A97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35820214-E2CD-E74B-661D-DAB09EA4C1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8CE4D-3E24-4EE8-ABD2-02A108FFB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624749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2D957BF-57F9-7588-4129-765DF4B6C1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A5C73897-9F35-8D0F-F67B-41189A8574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21501994-ED55-7147-AAB8-CD9B97F4378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B181CD25-152A-E44F-F88C-72084F871D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8C599-93AF-47BF-B9D7-DFC99B09C370}" type="datetimeFigureOut">
              <a:rPr lang="zh-TW" altLang="en-US" smtClean="0"/>
              <a:t>2026/5/13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1114E07E-3B3A-B20D-494B-5B7634B7D6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B1D4E02C-5BAC-0F57-B626-64CD573902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8CE4D-3E24-4EE8-ABD2-02A108FFB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927222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C3E38583-F6B3-EF76-DC9F-8A7DBF268F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FACB45C2-EAEA-DE04-2FCD-804DA91E3A7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CD126408-C7C1-F9C1-D7BD-D69F56D8C7E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DB315663-626C-6C37-558C-2E79E03B5B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8C599-93AF-47BF-B9D7-DFC99B09C370}" type="datetimeFigureOut">
              <a:rPr lang="zh-TW" altLang="en-US" smtClean="0"/>
              <a:t>2026/5/13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85177A1C-FB2F-2BD0-A8D2-38EFD2AB5E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00504663-8B96-5063-34DA-C630C54599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8CE4D-3E24-4EE8-ABD2-02A108FFB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690779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6248C557-9035-7C94-27D2-72D7CA6151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0C1A01F2-0F1D-58C3-DF88-7DFBF82D89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B24FC4ED-A362-52BD-7C2A-03D9BDC77DA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868C599-93AF-47BF-B9D7-DFC99B09C370}" type="datetimeFigureOut">
              <a:rPr lang="zh-TW" altLang="en-US" smtClean="0"/>
              <a:t>2026/5/13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5F7C8A3E-1D98-1B72-F77A-F83B400B589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45920174-85A2-5860-3796-90B26F9733D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538CE4D-3E24-4EE8-ABD2-02A108FFB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69946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格 3">
            <a:extLst>
              <a:ext uri="{FF2B5EF4-FFF2-40B4-BE49-F238E27FC236}">
                <a16:creationId xmlns:a16="http://schemas.microsoft.com/office/drawing/2014/main" id="{BD3AC486-A6AC-15B8-365C-75982089090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24591167"/>
              </p:ext>
            </p:extLst>
          </p:nvPr>
        </p:nvGraphicFramePr>
        <p:xfrm>
          <a:off x="341746" y="-28475"/>
          <a:ext cx="11092872" cy="148336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2072024">
                  <a:extLst>
                    <a:ext uri="{9D8B030D-6E8A-4147-A177-3AD203B41FA5}">
                      <a16:colId xmlns:a16="http://schemas.microsoft.com/office/drawing/2014/main" val="4072330754"/>
                    </a:ext>
                  </a:extLst>
                </a:gridCol>
                <a:gridCol w="2072024">
                  <a:extLst>
                    <a:ext uri="{9D8B030D-6E8A-4147-A177-3AD203B41FA5}">
                      <a16:colId xmlns:a16="http://schemas.microsoft.com/office/drawing/2014/main" val="35504590"/>
                    </a:ext>
                  </a:extLst>
                </a:gridCol>
                <a:gridCol w="2072024">
                  <a:extLst>
                    <a:ext uri="{9D8B030D-6E8A-4147-A177-3AD203B41FA5}">
                      <a16:colId xmlns:a16="http://schemas.microsoft.com/office/drawing/2014/main" val="1438851952"/>
                    </a:ext>
                  </a:extLst>
                </a:gridCol>
                <a:gridCol w="4876800">
                  <a:extLst>
                    <a:ext uri="{9D8B030D-6E8A-4147-A177-3AD203B41FA5}">
                      <a16:colId xmlns:a16="http://schemas.microsoft.com/office/drawing/2014/main" val="376287061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Date</a:t>
                      </a:r>
                      <a:endParaRPr lang="zh-TW" altLang="en-US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App / Web</a:t>
                      </a:r>
                      <a:endParaRPr lang="zh-TW" altLang="en-US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Protocol</a:t>
                      </a:r>
                      <a:endParaRPr lang="zh-TW" altLang="en-US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description</a:t>
                      </a:r>
                      <a:endParaRPr lang="zh-TW" altLang="en-US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306236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2026/03/23</a:t>
                      </a:r>
                      <a:endParaRPr lang="zh-TW" altLang="en-US" sz="1400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web</a:t>
                      </a:r>
                      <a:endParaRPr lang="zh-TW" altLang="en-US" sz="1400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Api</a:t>
                      </a:r>
                      <a:endParaRPr lang="zh-TW" altLang="en-US" sz="1400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zh-TW" altLang="en-US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訂單紀錄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7212036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2026/04/02</a:t>
                      </a:r>
                      <a:endParaRPr lang="zh-TW" altLang="en-US" sz="1400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Web</a:t>
                      </a:r>
                      <a:endParaRPr lang="zh-TW" altLang="en-US" sz="1400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Api</a:t>
                      </a:r>
                      <a:endParaRPr lang="zh-TW" altLang="en-US" sz="1400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zh-TW" altLang="en-US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增加項目單位金額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90040015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2026/05/13</a:t>
                      </a:r>
                      <a:endParaRPr lang="zh-TW" altLang="en-US" sz="1400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Web</a:t>
                      </a:r>
                      <a:endParaRPr lang="zh-TW" altLang="en-US" sz="1400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Api</a:t>
                      </a:r>
                      <a:endParaRPr lang="zh-TW" altLang="en-US" sz="1400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zh-TW" altLang="en-US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增加 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PDF </a:t>
                      </a:r>
                      <a:r>
                        <a:rPr lang="zh-TW" altLang="en-US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下載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822451316"/>
                  </a:ext>
                </a:extLst>
              </a:tr>
            </a:tbl>
          </a:graphicData>
        </a:graphic>
      </p:graphicFrame>
      <p:pic>
        <p:nvPicPr>
          <p:cNvPr id="15" name="圖片 14">
            <a:extLst>
              <a:ext uri="{FF2B5EF4-FFF2-40B4-BE49-F238E27FC236}">
                <a16:creationId xmlns:a16="http://schemas.microsoft.com/office/drawing/2014/main" id="{54F009BC-8782-6B06-33FA-CB557AF586D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25600" y="1424864"/>
            <a:ext cx="8539454" cy="5129107"/>
          </a:xfrm>
          <a:prstGeom prst="rect">
            <a:avLst/>
          </a:prstGeom>
        </p:spPr>
      </p:pic>
      <p:sp>
        <p:nvSpPr>
          <p:cNvPr id="16" name="矩形 15">
            <a:extLst>
              <a:ext uri="{FF2B5EF4-FFF2-40B4-BE49-F238E27FC236}">
                <a16:creationId xmlns:a16="http://schemas.microsoft.com/office/drawing/2014/main" id="{D7BFCF6A-FBC9-DD7A-24BF-5296A1F35DE9}"/>
              </a:ext>
            </a:extLst>
          </p:cNvPr>
          <p:cNvSpPr/>
          <p:nvPr/>
        </p:nvSpPr>
        <p:spPr>
          <a:xfrm>
            <a:off x="2364509" y="2105891"/>
            <a:ext cx="914400" cy="277091"/>
          </a:xfrm>
          <a:prstGeom prst="rect">
            <a:avLst/>
          </a:prstGeom>
          <a:solidFill>
            <a:schemeClr val="tx2">
              <a:lumMod val="10000"/>
              <a:lumOff val="9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 dirty="0">
                <a:solidFill>
                  <a:sysClr val="windowText" lastClr="000000"/>
                </a:solidFill>
                <a:latin typeface="Consolas" panose="020B0609020204030204" pitchFamily="49" charset="0"/>
              </a:rPr>
              <a:t>[</a:t>
            </a:r>
            <a:r>
              <a:rPr lang="en-US" altLang="zh-TW" sz="1200" dirty="0" err="1">
                <a:solidFill>
                  <a:sysClr val="windowText" lastClr="000000"/>
                </a:solidFill>
                <a:latin typeface="Consolas" panose="020B0609020204030204" pitchFamily="49" charset="0"/>
              </a:rPr>
              <a:t>soNo</a:t>
            </a:r>
            <a:r>
              <a:rPr lang="en-US" altLang="zh-TW" sz="1200" dirty="0">
                <a:solidFill>
                  <a:sysClr val="windowText" lastClr="000000"/>
                </a:solidFill>
                <a:latin typeface="Consolas" panose="020B0609020204030204" pitchFamily="49" charset="0"/>
              </a:rPr>
              <a:t>]</a:t>
            </a:r>
            <a:endParaRPr lang="zh-TW" altLang="en-US" sz="1200" dirty="0">
              <a:solidFill>
                <a:sysClr val="windowText" lastClr="000000"/>
              </a:solidFill>
              <a:latin typeface="Consolas" panose="020B0609020204030204" pitchFamily="49" charset="0"/>
            </a:endParaRPr>
          </a:p>
        </p:txBody>
      </p:sp>
      <p:sp>
        <p:nvSpPr>
          <p:cNvPr id="17" name="矩形 16">
            <a:extLst>
              <a:ext uri="{FF2B5EF4-FFF2-40B4-BE49-F238E27FC236}">
                <a16:creationId xmlns:a16="http://schemas.microsoft.com/office/drawing/2014/main" id="{25E73A99-185D-3CA2-71AD-0F23BF190047}"/>
              </a:ext>
            </a:extLst>
          </p:cNvPr>
          <p:cNvSpPr/>
          <p:nvPr/>
        </p:nvSpPr>
        <p:spPr>
          <a:xfrm>
            <a:off x="8756073" y="4068619"/>
            <a:ext cx="1228435" cy="277091"/>
          </a:xfrm>
          <a:prstGeom prst="rect">
            <a:avLst/>
          </a:prstGeom>
          <a:solidFill>
            <a:schemeClr val="tx2">
              <a:lumMod val="10000"/>
              <a:lumOff val="9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 dirty="0">
                <a:solidFill>
                  <a:sysClr val="windowText" lastClr="000000"/>
                </a:solidFill>
                <a:latin typeface="Consolas" panose="020B0609020204030204" pitchFamily="49" charset="0"/>
              </a:rPr>
              <a:t>[</a:t>
            </a:r>
            <a:r>
              <a:rPr lang="en-US" altLang="zh-TW" sz="1200" dirty="0" err="1">
                <a:solidFill>
                  <a:sysClr val="windowText" lastClr="000000"/>
                </a:solidFill>
                <a:latin typeface="Consolas" panose="020B0609020204030204" pitchFamily="49" charset="0"/>
              </a:rPr>
              <a:t>totalPrice</a:t>
            </a:r>
            <a:r>
              <a:rPr lang="en-US" altLang="zh-TW" sz="1200" dirty="0">
                <a:solidFill>
                  <a:sysClr val="windowText" lastClr="000000"/>
                </a:solidFill>
                <a:latin typeface="Consolas" panose="020B0609020204030204" pitchFamily="49" charset="0"/>
              </a:rPr>
              <a:t>]</a:t>
            </a:r>
            <a:endParaRPr lang="zh-TW" altLang="en-US" sz="1200" dirty="0">
              <a:solidFill>
                <a:sysClr val="windowText" lastClr="000000"/>
              </a:solidFill>
              <a:latin typeface="Consolas" panose="020B0609020204030204" pitchFamily="49" charset="0"/>
            </a:endParaRPr>
          </a:p>
        </p:txBody>
      </p:sp>
      <p:sp>
        <p:nvSpPr>
          <p:cNvPr id="18" name="矩形 17">
            <a:extLst>
              <a:ext uri="{FF2B5EF4-FFF2-40B4-BE49-F238E27FC236}">
                <a16:creationId xmlns:a16="http://schemas.microsoft.com/office/drawing/2014/main" id="{D1CB22BF-43D9-0961-A61F-4218DA370ECA}"/>
              </a:ext>
            </a:extLst>
          </p:cNvPr>
          <p:cNvSpPr/>
          <p:nvPr/>
        </p:nvSpPr>
        <p:spPr>
          <a:xfrm>
            <a:off x="9204037" y="2927929"/>
            <a:ext cx="1463963" cy="277091"/>
          </a:xfrm>
          <a:prstGeom prst="rect">
            <a:avLst/>
          </a:prstGeom>
          <a:solidFill>
            <a:schemeClr val="tx2">
              <a:lumMod val="10000"/>
              <a:lumOff val="9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 dirty="0">
                <a:solidFill>
                  <a:sysClr val="windowText" lastClr="000000"/>
                </a:solidFill>
                <a:latin typeface="Consolas" panose="020B0609020204030204" pitchFamily="49" charset="0"/>
              </a:rPr>
              <a:t>[</a:t>
            </a:r>
            <a:r>
              <a:rPr lang="en-US" altLang="zh-TW" sz="1200" dirty="0" err="1">
                <a:solidFill>
                  <a:sysClr val="windowText" lastClr="000000"/>
                </a:solidFill>
                <a:latin typeface="Consolas" panose="020B0609020204030204" pitchFamily="49" charset="0"/>
              </a:rPr>
              <a:t>deliveryPrice</a:t>
            </a:r>
            <a:r>
              <a:rPr lang="en-US" altLang="zh-TW" sz="1200" dirty="0">
                <a:solidFill>
                  <a:sysClr val="windowText" lastClr="000000"/>
                </a:solidFill>
                <a:latin typeface="Consolas" panose="020B0609020204030204" pitchFamily="49" charset="0"/>
              </a:rPr>
              <a:t>]</a:t>
            </a:r>
            <a:endParaRPr lang="zh-TW" altLang="en-US" sz="1200" dirty="0">
              <a:solidFill>
                <a:sysClr val="windowText" lastClr="000000"/>
              </a:solidFill>
              <a:latin typeface="Consolas" panose="020B0609020204030204" pitchFamily="49" charset="0"/>
            </a:endParaRPr>
          </a:p>
        </p:txBody>
      </p:sp>
      <p:sp>
        <p:nvSpPr>
          <p:cNvPr id="19" name="矩形 18">
            <a:extLst>
              <a:ext uri="{FF2B5EF4-FFF2-40B4-BE49-F238E27FC236}">
                <a16:creationId xmlns:a16="http://schemas.microsoft.com/office/drawing/2014/main" id="{A745CA00-1071-AA2D-381A-D2B58634AD32}"/>
              </a:ext>
            </a:extLst>
          </p:cNvPr>
          <p:cNvSpPr/>
          <p:nvPr/>
        </p:nvSpPr>
        <p:spPr>
          <a:xfrm>
            <a:off x="9204037" y="3205020"/>
            <a:ext cx="1463963" cy="277091"/>
          </a:xfrm>
          <a:prstGeom prst="rect">
            <a:avLst/>
          </a:prstGeom>
          <a:solidFill>
            <a:schemeClr val="tx2">
              <a:lumMod val="10000"/>
              <a:lumOff val="9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 dirty="0">
                <a:solidFill>
                  <a:sysClr val="windowText" lastClr="000000"/>
                </a:solidFill>
                <a:latin typeface="Consolas" panose="020B0609020204030204" pitchFamily="49" charset="0"/>
              </a:rPr>
              <a:t>[</a:t>
            </a:r>
            <a:r>
              <a:rPr lang="en-US" altLang="zh-TW" sz="1200" dirty="0" err="1">
                <a:solidFill>
                  <a:sysClr val="windowText" lastClr="000000"/>
                </a:solidFill>
                <a:latin typeface="Consolas" panose="020B0609020204030204" pitchFamily="49" charset="0"/>
              </a:rPr>
              <a:t>workPrice</a:t>
            </a:r>
            <a:r>
              <a:rPr lang="en-US" altLang="zh-TW" sz="1200" dirty="0">
                <a:solidFill>
                  <a:sysClr val="windowText" lastClr="000000"/>
                </a:solidFill>
                <a:latin typeface="Consolas" panose="020B0609020204030204" pitchFamily="49" charset="0"/>
              </a:rPr>
              <a:t>]</a:t>
            </a:r>
            <a:endParaRPr lang="zh-TW" altLang="en-US" sz="1200" dirty="0">
              <a:solidFill>
                <a:sysClr val="windowText" lastClr="000000"/>
              </a:solidFill>
              <a:latin typeface="Consolas" panose="020B0609020204030204" pitchFamily="49" charset="0"/>
            </a:endParaRPr>
          </a:p>
        </p:txBody>
      </p:sp>
      <p:sp>
        <p:nvSpPr>
          <p:cNvPr id="20" name="矩形 19">
            <a:extLst>
              <a:ext uri="{FF2B5EF4-FFF2-40B4-BE49-F238E27FC236}">
                <a16:creationId xmlns:a16="http://schemas.microsoft.com/office/drawing/2014/main" id="{2ABAD43A-0823-A708-5B1E-0D8F2C0AD81B}"/>
              </a:ext>
            </a:extLst>
          </p:cNvPr>
          <p:cNvSpPr/>
          <p:nvPr/>
        </p:nvSpPr>
        <p:spPr>
          <a:xfrm>
            <a:off x="9204037" y="3482111"/>
            <a:ext cx="1463963" cy="277091"/>
          </a:xfrm>
          <a:prstGeom prst="rect">
            <a:avLst/>
          </a:prstGeom>
          <a:solidFill>
            <a:schemeClr val="tx2">
              <a:lumMod val="10000"/>
              <a:lumOff val="9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 dirty="0">
                <a:solidFill>
                  <a:sysClr val="windowText" lastClr="000000"/>
                </a:solidFill>
                <a:latin typeface="Consolas" panose="020B0609020204030204" pitchFamily="49" charset="0"/>
              </a:rPr>
              <a:t>[</a:t>
            </a:r>
            <a:r>
              <a:rPr lang="en-US" altLang="zh-TW" sz="1200" dirty="0" err="1">
                <a:solidFill>
                  <a:sysClr val="windowText" lastClr="000000"/>
                </a:solidFill>
                <a:latin typeface="Consolas" panose="020B0609020204030204" pitchFamily="49" charset="0"/>
              </a:rPr>
              <a:t>otherPrice</a:t>
            </a:r>
            <a:r>
              <a:rPr lang="en-US" altLang="zh-TW" sz="1200" dirty="0">
                <a:solidFill>
                  <a:sysClr val="windowText" lastClr="000000"/>
                </a:solidFill>
                <a:latin typeface="Consolas" panose="020B0609020204030204" pitchFamily="49" charset="0"/>
              </a:rPr>
              <a:t>]</a:t>
            </a:r>
            <a:endParaRPr lang="zh-TW" altLang="en-US" sz="1200" dirty="0">
              <a:solidFill>
                <a:sysClr val="windowText" lastClr="000000"/>
              </a:solidFill>
              <a:latin typeface="Consolas" panose="020B0609020204030204" pitchFamily="49" charset="0"/>
            </a:endParaRPr>
          </a:p>
        </p:txBody>
      </p:sp>
      <p:sp>
        <p:nvSpPr>
          <p:cNvPr id="21" name="矩形 20">
            <a:extLst>
              <a:ext uri="{FF2B5EF4-FFF2-40B4-BE49-F238E27FC236}">
                <a16:creationId xmlns:a16="http://schemas.microsoft.com/office/drawing/2014/main" id="{04108238-D9D4-335C-A1C9-2D2814E19170}"/>
              </a:ext>
            </a:extLst>
          </p:cNvPr>
          <p:cNvSpPr/>
          <p:nvPr/>
        </p:nvSpPr>
        <p:spPr>
          <a:xfrm>
            <a:off x="2664691" y="4191385"/>
            <a:ext cx="1228435" cy="277091"/>
          </a:xfrm>
          <a:prstGeom prst="rect">
            <a:avLst/>
          </a:prstGeom>
          <a:solidFill>
            <a:schemeClr val="tx2">
              <a:lumMod val="10000"/>
              <a:lumOff val="9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 dirty="0">
                <a:solidFill>
                  <a:sysClr val="windowText" lastClr="000000"/>
                </a:solidFill>
                <a:latin typeface="Consolas" panose="020B0609020204030204" pitchFamily="49" charset="0"/>
              </a:rPr>
              <a:t>[</a:t>
            </a:r>
            <a:r>
              <a:rPr lang="en-US" altLang="zh-TW" sz="1200" dirty="0" err="1">
                <a:solidFill>
                  <a:sysClr val="windowText" lastClr="000000"/>
                </a:solidFill>
                <a:latin typeface="Consolas" panose="020B0609020204030204" pitchFamily="49" charset="0"/>
              </a:rPr>
              <a:t>userFrom</a:t>
            </a:r>
            <a:r>
              <a:rPr lang="en-US" altLang="zh-TW" sz="1200" dirty="0">
                <a:solidFill>
                  <a:sysClr val="windowText" lastClr="000000"/>
                </a:solidFill>
                <a:latin typeface="Consolas" panose="020B0609020204030204" pitchFamily="49" charset="0"/>
              </a:rPr>
              <a:t>]</a:t>
            </a:r>
            <a:endParaRPr lang="zh-TW" altLang="en-US" sz="1200" dirty="0">
              <a:solidFill>
                <a:sysClr val="windowText" lastClr="000000"/>
              </a:solidFill>
              <a:latin typeface="Consolas" panose="020B0609020204030204" pitchFamily="49" charset="0"/>
            </a:endParaRPr>
          </a:p>
        </p:txBody>
      </p:sp>
      <p:sp>
        <p:nvSpPr>
          <p:cNvPr id="22" name="矩形 21">
            <a:extLst>
              <a:ext uri="{FF2B5EF4-FFF2-40B4-BE49-F238E27FC236}">
                <a16:creationId xmlns:a16="http://schemas.microsoft.com/office/drawing/2014/main" id="{9EFA027A-9D07-2F53-D124-9349A1A76D9B}"/>
              </a:ext>
            </a:extLst>
          </p:cNvPr>
          <p:cNvSpPr/>
          <p:nvPr/>
        </p:nvSpPr>
        <p:spPr>
          <a:xfrm>
            <a:off x="2664690" y="4570540"/>
            <a:ext cx="1228435" cy="277091"/>
          </a:xfrm>
          <a:prstGeom prst="rect">
            <a:avLst/>
          </a:prstGeom>
          <a:solidFill>
            <a:schemeClr val="tx2">
              <a:lumMod val="10000"/>
              <a:lumOff val="9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 dirty="0">
                <a:solidFill>
                  <a:sysClr val="windowText" lastClr="000000"/>
                </a:solidFill>
                <a:latin typeface="Consolas" panose="020B0609020204030204" pitchFamily="49" charset="0"/>
              </a:rPr>
              <a:t>[</a:t>
            </a:r>
            <a:r>
              <a:rPr lang="en-US" altLang="zh-TW" sz="1200" dirty="0" err="1">
                <a:solidFill>
                  <a:sysClr val="windowText" lastClr="000000"/>
                </a:solidFill>
                <a:latin typeface="Consolas" panose="020B0609020204030204" pitchFamily="49" charset="0"/>
              </a:rPr>
              <a:t>addrTo</a:t>
            </a:r>
            <a:r>
              <a:rPr lang="en-US" altLang="zh-TW" sz="1200" dirty="0">
                <a:solidFill>
                  <a:sysClr val="windowText" lastClr="000000"/>
                </a:solidFill>
                <a:latin typeface="Consolas" panose="020B0609020204030204" pitchFamily="49" charset="0"/>
              </a:rPr>
              <a:t>]</a:t>
            </a:r>
            <a:endParaRPr lang="zh-TW" altLang="en-US" sz="1200" dirty="0">
              <a:solidFill>
                <a:sysClr val="windowText" lastClr="000000"/>
              </a:solidFill>
              <a:latin typeface="Consolas" panose="020B0609020204030204" pitchFamily="49" charset="0"/>
            </a:endParaRPr>
          </a:p>
        </p:txBody>
      </p:sp>
      <p:sp>
        <p:nvSpPr>
          <p:cNvPr id="23" name="矩形 22">
            <a:extLst>
              <a:ext uri="{FF2B5EF4-FFF2-40B4-BE49-F238E27FC236}">
                <a16:creationId xmlns:a16="http://schemas.microsoft.com/office/drawing/2014/main" id="{9736A7A4-91ED-4CB3-921B-F29602576D0C}"/>
              </a:ext>
            </a:extLst>
          </p:cNvPr>
          <p:cNvSpPr/>
          <p:nvPr/>
        </p:nvSpPr>
        <p:spPr>
          <a:xfrm>
            <a:off x="5895327" y="4345710"/>
            <a:ext cx="1558418" cy="277091"/>
          </a:xfrm>
          <a:prstGeom prst="rect">
            <a:avLst/>
          </a:prstGeom>
          <a:solidFill>
            <a:schemeClr val="tx2">
              <a:lumMod val="10000"/>
              <a:lumOff val="9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 dirty="0">
                <a:solidFill>
                  <a:sysClr val="windowText" lastClr="000000"/>
                </a:solidFill>
                <a:latin typeface="Consolas" panose="020B0609020204030204" pitchFamily="49" charset="0"/>
              </a:rPr>
              <a:t>[</a:t>
            </a:r>
            <a:r>
              <a:rPr lang="en-US" altLang="zh-TW" sz="1200" dirty="0" err="1">
                <a:solidFill>
                  <a:sysClr val="windowText" lastClr="000000"/>
                </a:solidFill>
                <a:latin typeface="Consolas" panose="020B0609020204030204" pitchFamily="49" charset="0"/>
              </a:rPr>
              <a:t>orderSchArrDt</a:t>
            </a:r>
            <a:r>
              <a:rPr lang="en-US" altLang="zh-TW" sz="1200" dirty="0">
                <a:solidFill>
                  <a:sysClr val="windowText" lastClr="000000"/>
                </a:solidFill>
                <a:latin typeface="Consolas" panose="020B0609020204030204" pitchFamily="49" charset="0"/>
              </a:rPr>
              <a:t>]</a:t>
            </a:r>
            <a:endParaRPr lang="zh-TW" altLang="en-US" sz="1200" dirty="0">
              <a:solidFill>
                <a:sysClr val="windowText" lastClr="000000"/>
              </a:solidFill>
              <a:latin typeface="Consolas" panose="020B0609020204030204" pitchFamily="49" charset="0"/>
            </a:endParaRPr>
          </a:p>
        </p:txBody>
      </p:sp>
      <p:sp>
        <p:nvSpPr>
          <p:cNvPr id="24" name="矩形 23">
            <a:extLst>
              <a:ext uri="{FF2B5EF4-FFF2-40B4-BE49-F238E27FC236}">
                <a16:creationId xmlns:a16="http://schemas.microsoft.com/office/drawing/2014/main" id="{CF7AC26F-80C5-EC8E-1179-B08E4C02F6E7}"/>
              </a:ext>
            </a:extLst>
          </p:cNvPr>
          <p:cNvSpPr/>
          <p:nvPr/>
        </p:nvSpPr>
        <p:spPr>
          <a:xfrm>
            <a:off x="3625271" y="2485045"/>
            <a:ext cx="2027383" cy="277091"/>
          </a:xfrm>
          <a:prstGeom prst="rect">
            <a:avLst/>
          </a:prstGeom>
          <a:solidFill>
            <a:schemeClr val="tx2">
              <a:lumMod val="10000"/>
              <a:lumOff val="9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 dirty="0">
                <a:solidFill>
                  <a:sysClr val="windowText" lastClr="000000"/>
                </a:solidFill>
                <a:latin typeface="Consolas" panose="020B0609020204030204" pitchFamily="49" charset="0"/>
              </a:rPr>
              <a:t>[</a:t>
            </a:r>
            <a:r>
              <a:rPr lang="en-US" altLang="zh-TW" sz="1200" dirty="0" err="1">
                <a:solidFill>
                  <a:sysClr val="windowText" lastClr="000000"/>
                </a:solidFill>
                <a:latin typeface="Consolas" panose="020B0609020204030204" pitchFamily="49" charset="0"/>
              </a:rPr>
              <a:t>shelfNo</a:t>
            </a:r>
            <a:r>
              <a:rPr lang="en-US" altLang="zh-TW" sz="1200" dirty="0">
                <a:solidFill>
                  <a:sysClr val="windowText" lastClr="000000"/>
                </a:solidFill>
                <a:latin typeface="Consolas" panose="020B0609020204030204" pitchFamily="49" charset="0"/>
              </a:rPr>
              <a:t>]/[</a:t>
            </a:r>
            <a:r>
              <a:rPr lang="en-US" altLang="zh-TW" sz="1200" dirty="0" err="1">
                <a:solidFill>
                  <a:sysClr val="windowText" lastClr="000000"/>
                </a:solidFill>
                <a:latin typeface="Consolas" panose="020B0609020204030204" pitchFamily="49" charset="0"/>
              </a:rPr>
              <a:t>shelfName</a:t>
            </a:r>
            <a:r>
              <a:rPr lang="en-US" altLang="zh-TW" sz="1200" dirty="0">
                <a:solidFill>
                  <a:sysClr val="windowText" lastClr="000000"/>
                </a:solidFill>
                <a:latin typeface="Consolas" panose="020B0609020204030204" pitchFamily="49" charset="0"/>
              </a:rPr>
              <a:t>]</a:t>
            </a:r>
            <a:endParaRPr lang="zh-TW" altLang="en-US" sz="1200" dirty="0">
              <a:solidFill>
                <a:sysClr val="windowText" lastClr="000000"/>
              </a:solidFill>
              <a:latin typeface="Consolas" panose="020B0609020204030204" pitchFamily="49" charset="0"/>
            </a:endParaRPr>
          </a:p>
        </p:txBody>
      </p:sp>
      <p:sp>
        <p:nvSpPr>
          <p:cNvPr id="25" name="矩形 24">
            <a:extLst>
              <a:ext uri="{FF2B5EF4-FFF2-40B4-BE49-F238E27FC236}">
                <a16:creationId xmlns:a16="http://schemas.microsoft.com/office/drawing/2014/main" id="{497E16C5-6F3F-B6FB-A9D5-17F6DC299DF9}"/>
              </a:ext>
            </a:extLst>
          </p:cNvPr>
          <p:cNvSpPr/>
          <p:nvPr/>
        </p:nvSpPr>
        <p:spPr>
          <a:xfrm>
            <a:off x="3625270" y="2820515"/>
            <a:ext cx="965203" cy="277091"/>
          </a:xfrm>
          <a:prstGeom prst="rect">
            <a:avLst/>
          </a:prstGeom>
          <a:solidFill>
            <a:schemeClr val="tx2">
              <a:lumMod val="10000"/>
              <a:lumOff val="9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 dirty="0">
                <a:solidFill>
                  <a:sysClr val="windowText" lastClr="000000"/>
                </a:solidFill>
                <a:latin typeface="Consolas" panose="020B0609020204030204" pitchFamily="49" charset="0"/>
              </a:rPr>
              <a:t>[</a:t>
            </a:r>
            <a:r>
              <a:rPr lang="en-US" altLang="zh-TW" sz="1200" dirty="0" err="1">
                <a:solidFill>
                  <a:sysClr val="windowText" lastClr="000000"/>
                </a:solidFill>
                <a:latin typeface="Consolas" panose="020B0609020204030204" pitchFamily="49" charset="0"/>
              </a:rPr>
              <a:t>attrName</a:t>
            </a:r>
            <a:r>
              <a:rPr lang="en-US" altLang="zh-TW" sz="1200" dirty="0">
                <a:solidFill>
                  <a:sysClr val="windowText" lastClr="000000"/>
                </a:solidFill>
                <a:latin typeface="Consolas" panose="020B0609020204030204" pitchFamily="49" charset="0"/>
              </a:rPr>
              <a:t>]</a:t>
            </a:r>
            <a:endParaRPr lang="zh-TW" altLang="en-US" sz="1200" dirty="0">
              <a:solidFill>
                <a:sysClr val="windowText" lastClr="000000"/>
              </a:solidFill>
              <a:latin typeface="Consolas" panose="020B0609020204030204" pitchFamily="49" charset="0"/>
            </a:endParaRPr>
          </a:p>
        </p:txBody>
      </p:sp>
      <p:sp>
        <p:nvSpPr>
          <p:cNvPr id="26" name="矩形 25">
            <a:extLst>
              <a:ext uri="{FF2B5EF4-FFF2-40B4-BE49-F238E27FC236}">
                <a16:creationId xmlns:a16="http://schemas.microsoft.com/office/drawing/2014/main" id="{D003E247-7CD7-1E57-63A4-DACED1C6DC8A}"/>
              </a:ext>
            </a:extLst>
          </p:cNvPr>
          <p:cNvSpPr/>
          <p:nvPr/>
        </p:nvSpPr>
        <p:spPr>
          <a:xfrm>
            <a:off x="4830618" y="2820515"/>
            <a:ext cx="822036" cy="277091"/>
          </a:xfrm>
          <a:prstGeom prst="rect">
            <a:avLst/>
          </a:prstGeom>
          <a:solidFill>
            <a:schemeClr val="tx2">
              <a:lumMod val="10000"/>
              <a:lumOff val="9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 dirty="0">
                <a:solidFill>
                  <a:sysClr val="windowText" lastClr="000000"/>
                </a:solidFill>
                <a:latin typeface="Consolas" panose="020B0609020204030204" pitchFamily="49" charset="0"/>
              </a:rPr>
              <a:t>[amount]</a:t>
            </a:r>
            <a:endParaRPr lang="zh-TW" altLang="en-US" sz="1200" dirty="0">
              <a:solidFill>
                <a:sysClr val="windowText" lastClr="000000"/>
              </a:solidFill>
              <a:latin typeface="Consolas" panose="020B0609020204030204" pitchFamily="49" charset="0"/>
            </a:endParaRPr>
          </a:p>
        </p:txBody>
      </p:sp>
      <p:sp>
        <p:nvSpPr>
          <p:cNvPr id="27" name="矩形 26">
            <a:extLst>
              <a:ext uri="{FF2B5EF4-FFF2-40B4-BE49-F238E27FC236}">
                <a16:creationId xmlns:a16="http://schemas.microsoft.com/office/drawing/2014/main" id="{663C171D-B6AB-63B3-ECC3-77443B082B0E}"/>
              </a:ext>
            </a:extLst>
          </p:cNvPr>
          <p:cNvSpPr/>
          <p:nvPr/>
        </p:nvSpPr>
        <p:spPr>
          <a:xfrm>
            <a:off x="5038436" y="5311294"/>
            <a:ext cx="1228435" cy="277091"/>
          </a:xfrm>
          <a:prstGeom prst="rect">
            <a:avLst/>
          </a:prstGeom>
          <a:solidFill>
            <a:schemeClr val="tx2">
              <a:lumMod val="10000"/>
              <a:lumOff val="9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 dirty="0">
                <a:solidFill>
                  <a:sysClr val="windowText" lastClr="000000"/>
                </a:solidFill>
                <a:latin typeface="Consolas" panose="020B0609020204030204" pitchFamily="49" charset="0"/>
              </a:rPr>
              <a:t>[</a:t>
            </a:r>
            <a:r>
              <a:rPr lang="en-US" altLang="zh-TW" sz="1200" dirty="0" err="1">
                <a:solidFill>
                  <a:sysClr val="windowText" lastClr="000000"/>
                </a:solidFill>
                <a:latin typeface="Consolas" panose="020B0609020204030204" pitchFamily="49" charset="0"/>
              </a:rPr>
              <a:t>is_create</a:t>
            </a:r>
            <a:r>
              <a:rPr lang="en-US" altLang="zh-TW" sz="1200" dirty="0">
                <a:solidFill>
                  <a:sysClr val="windowText" lastClr="000000"/>
                </a:solidFill>
                <a:latin typeface="Consolas" panose="020B0609020204030204" pitchFamily="49" charset="0"/>
              </a:rPr>
              <a:t>]</a:t>
            </a:r>
            <a:endParaRPr lang="zh-TW" altLang="en-US" sz="1200" dirty="0">
              <a:solidFill>
                <a:sysClr val="windowText" lastClr="000000"/>
              </a:solidFill>
              <a:latin typeface="Consolas" panose="020B0609020204030204" pitchFamily="49" charset="0"/>
            </a:endParaRPr>
          </a:p>
        </p:txBody>
      </p:sp>
      <p:sp>
        <p:nvSpPr>
          <p:cNvPr id="28" name="矩形 27">
            <a:extLst>
              <a:ext uri="{FF2B5EF4-FFF2-40B4-BE49-F238E27FC236}">
                <a16:creationId xmlns:a16="http://schemas.microsoft.com/office/drawing/2014/main" id="{8F5C1B6E-E98F-E44E-9BDB-81038126A067}"/>
              </a:ext>
            </a:extLst>
          </p:cNvPr>
          <p:cNvSpPr/>
          <p:nvPr/>
        </p:nvSpPr>
        <p:spPr>
          <a:xfrm>
            <a:off x="5038436" y="5655541"/>
            <a:ext cx="1228435" cy="277091"/>
          </a:xfrm>
          <a:prstGeom prst="rect">
            <a:avLst/>
          </a:prstGeom>
          <a:solidFill>
            <a:schemeClr val="tx2">
              <a:lumMod val="10000"/>
              <a:lumOff val="9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>
                <a:solidFill>
                  <a:sysClr val="windowText" lastClr="000000"/>
                </a:solidFill>
                <a:latin typeface="Consolas" panose="020B0609020204030204" pitchFamily="49" charset="0"/>
              </a:rPr>
              <a:t>[is_process]</a:t>
            </a:r>
            <a:endParaRPr lang="zh-TW" altLang="en-US" sz="1200" dirty="0">
              <a:solidFill>
                <a:sysClr val="windowText" lastClr="000000"/>
              </a:solidFill>
              <a:latin typeface="Consolas" panose="020B0609020204030204" pitchFamily="49" charset="0"/>
            </a:endParaRPr>
          </a:p>
        </p:txBody>
      </p:sp>
      <p:sp>
        <p:nvSpPr>
          <p:cNvPr id="29" name="矩形 28">
            <a:extLst>
              <a:ext uri="{FF2B5EF4-FFF2-40B4-BE49-F238E27FC236}">
                <a16:creationId xmlns:a16="http://schemas.microsoft.com/office/drawing/2014/main" id="{3C98660A-3863-93A6-96E1-A2A95AC526FB}"/>
              </a:ext>
            </a:extLst>
          </p:cNvPr>
          <p:cNvSpPr/>
          <p:nvPr/>
        </p:nvSpPr>
        <p:spPr>
          <a:xfrm>
            <a:off x="5038435" y="5999787"/>
            <a:ext cx="1228435" cy="277091"/>
          </a:xfrm>
          <a:prstGeom prst="rect">
            <a:avLst/>
          </a:prstGeom>
          <a:solidFill>
            <a:schemeClr val="tx2">
              <a:lumMod val="10000"/>
              <a:lumOff val="9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 dirty="0">
                <a:solidFill>
                  <a:sysClr val="windowText" lastClr="000000"/>
                </a:solidFill>
                <a:latin typeface="Consolas" panose="020B0609020204030204" pitchFamily="49" charset="0"/>
              </a:rPr>
              <a:t>[</a:t>
            </a:r>
            <a:r>
              <a:rPr lang="en-US" altLang="zh-TW" sz="1200" dirty="0" err="1">
                <a:solidFill>
                  <a:sysClr val="windowText" lastClr="000000"/>
                </a:solidFill>
                <a:latin typeface="Consolas" panose="020B0609020204030204" pitchFamily="49" charset="0"/>
              </a:rPr>
              <a:t>is_ship</a:t>
            </a:r>
            <a:r>
              <a:rPr lang="en-US" altLang="zh-TW" sz="1200" dirty="0">
                <a:solidFill>
                  <a:sysClr val="windowText" lastClr="000000"/>
                </a:solidFill>
                <a:latin typeface="Consolas" panose="020B0609020204030204" pitchFamily="49" charset="0"/>
              </a:rPr>
              <a:t>]</a:t>
            </a:r>
            <a:endParaRPr lang="zh-TW" altLang="en-US" sz="1200" dirty="0">
              <a:solidFill>
                <a:sysClr val="windowText" lastClr="000000"/>
              </a:solidFill>
              <a:latin typeface="Consolas" panose="020B0609020204030204" pitchFamily="49" charset="0"/>
            </a:endParaRPr>
          </a:p>
        </p:txBody>
      </p:sp>
      <p:sp>
        <p:nvSpPr>
          <p:cNvPr id="30" name="矩形 29">
            <a:extLst>
              <a:ext uri="{FF2B5EF4-FFF2-40B4-BE49-F238E27FC236}">
                <a16:creationId xmlns:a16="http://schemas.microsoft.com/office/drawing/2014/main" id="{0E2C4A0E-8F35-61CB-B245-F73F0FE328BA}"/>
              </a:ext>
            </a:extLst>
          </p:cNvPr>
          <p:cNvSpPr/>
          <p:nvPr/>
        </p:nvSpPr>
        <p:spPr>
          <a:xfrm>
            <a:off x="5038435" y="6344035"/>
            <a:ext cx="1228435" cy="277091"/>
          </a:xfrm>
          <a:prstGeom prst="rect">
            <a:avLst/>
          </a:prstGeom>
          <a:solidFill>
            <a:schemeClr val="tx2">
              <a:lumMod val="10000"/>
              <a:lumOff val="9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 dirty="0">
                <a:solidFill>
                  <a:sysClr val="windowText" lastClr="000000"/>
                </a:solidFill>
                <a:latin typeface="Consolas" panose="020B0609020204030204" pitchFamily="49" charset="0"/>
              </a:rPr>
              <a:t>[</a:t>
            </a:r>
            <a:r>
              <a:rPr lang="en-US" altLang="zh-TW" sz="1200" dirty="0" err="1">
                <a:solidFill>
                  <a:sysClr val="windowText" lastClr="000000"/>
                </a:solidFill>
                <a:latin typeface="Consolas" panose="020B0609020204030204" pitchFamily="49" charset="0"/>
              </a:rPr>
              <a:t>is_close</a:t>
            </a:r>
            <a:r>
              <a:rPr lang="en-US" altLang="zh-TW" sz="1200" dirty="0">
                <a:solidFill>
                  <a:sysClr val="windowText" lastClr="000000"/>
                </a:solidFill>
                <a:latin typeface="Consolas" panose="020B0609020204030204" pitchFamily="49" charset="0"/>
              </a:rPr>
              <a:t>]</a:t>
            </a:r>
            <a:endParaRPr lang="zh-TW" altLang="en-US" sz="1200" dirty="0">
              <a:solidFill>
                <a:sysClr val="windowText" lastClr="000000"/>
              </a:solidFill>
              <a:latin typeface="Consolas" panose="020B0609020204030204" pitchFamily="49" charset="0"/>
            </a:endParaRPr>
          </a:p>
        </p:txBody>
      </p:sp>
      <p:sp>
        <p:nvSpPr>
          <p:cNvPr id="31" name="矩形 30">
            <a:extLst>
              <a:ext uri="{FF2B5EF4-FFF2-40B4-BE49-F238E27FC236}">
                <a16:creationId xmlns:a16="http://schemas.microsoft.com/office/drawing/2014/main" id="{57AE94FD-946A-EC97-75E7-4F3F4BEFD6A7}"/>
              </a:ext>
            </a:extLst>
          </p:cNvPr>
          <p:cNvSpPr/>
          <p:nvPr/>
        </p:nvSpPr>
        <p:spPr>
          <a:xfrm>
            <a:off x="8770363" y="2125364"/>
            <a:ext cx="1228435" cy="277091"/>
          </a:xfrm>
          <a:prstGeom prst="rect">
            <a:avLst/>
          </a:prstGeom>
          <a:solidFill>
            <a:schemeClr val="tx2">
              <a:lumMod val="10000"/>
              <a:lumOff val="9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 dirty="0">
                <a:solidFill>
                  <a:sysClr val="windowText" lastClr="000000"/>
                </a:solidFill>
                <a:latin typeface="Consolas" panose="020B0609020204030204" pitchFamily="49" charset="0"/>
              </a:rPr>
              <a:t>[</a:t>
            </a:r>
            <a:r>
              <a:rPr lang="en-US" altLang="zh-TW" sz="1200" dirty="0" err="1">
                <a:solidFill>
                  <a:sysClr val="windowText" lastClr="000000"/>
                </a:solidFill>
                <a:latin typeface="Consolas" panose="020B0609020204030204" pitchFamily="49" charset="0"/>
              </a:rPr>
              <a:t>soState</a:t>
            </a:r>
            <a:r>
              <a:rPr lang="en-US" altLang="zh-TW" sz="1200" dirty="0">
                <a:solidFill>
                  <a:sysClr val="windowText" lastClr="000000"/>
                </a:solidFill>
                <a:latin typeface="Consolas" panose="020B0609020204030204" pitchFamily="49" charset="0"/>
              </a:rPr>
              <a:t>]</a:t>
            </a:r>
            <a:endParaRPr lang="zh-TW" altLang="en-US" sz="1200" dirty="0">
              <a:solidFill>
                <a:sysClr val="windowText" lastClr="000000"/>
              </a:solidFill>
              <a:latin typeface="Consolas" panose="020B0609020204030204" pitchFamily="49" charset="0"/>
            </a:endParaRPr>
          </a:p>
        </p:txBody>
      </p:sp>
      <p:sp>
        <p:nvSpPr>
          <p:cNvPr id="2" name="矩形 1">
            <a:extLst>
              <a:ext uri="{FF2B5EF4-FFF2-40B4-BE49-F238E27FC236}">
                <a16:creationId xmlns:a16="http://schemas.microsoft.com/office/drawing/2014/main" id="{987A7138-0899-3D51-E77A-8F362AE4B87B}"/>
              </a:ext>
            </a:extLst>
          </p:cNvPr>
          <p:cNvSpPr/>
          <p:nvPr/>
        </p:nvSpPr>
        <p:spPr>
          <a:xfrm>
            <a:off x="5895327" y="2820514"/>
            <a:ext cx="822036" cy="277091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 dirty="0">
                <a:solidFill>
                  <a:sysClr val="windowText" lastClr="000000"/>
                </a:solidFill>
                <a:latin typeface="Consolas" panose="020B0609020204030204" pitchFamily="49" charset="0"/>
              </a:rPr>
              <a:t>[price]</a:t>
            </a:r>
            <a:endParaRPr lang="zh-TW" altLang="en-US" sz="1200" dirty="0">
              <a:solidFill>
                <a:sysClr val="windowText" lastClr="000000"/>
              </a:solidFill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783806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: 圓角 4">
            <a:extLst>
              <a:ext uri="{FF2B5EF4-FFF2-40B4-BE49-F238E27FC236}">
                <a16:creationId xmlns:a16="http://schemas.microsoft.com/office/drawing/2014/main" id="{64AF4205-FAD3-C6B9-EC32-4A258C8A1ADF}"/>
              </a:ext>
            </a:extLst>
          </p:cNvPr>
          <p:cNvSpPr/>
          <p:nvPr/>
        </p:nvSpPr>
        <p:spPr>
          <a:xfrm>
            <a:off x="674255" y="351444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進入頁面</a:t>
            </a:r>
          </a:p>
        </p:txBody>
      </p:sp>
      <p:sp>
        <p:nvSpPr>
          <p:cNvPr id="6" name="矩形: 圓角 5">
            <a:extLst>
              <a:ext uri="{FF2B5EF4-FFF2-40B4-BE49-F238E27FC236}">
                <a16:creationId xmlns:a16="http://schemas.microsoft.com/office/drawing/2014/main" id="{A3C3B2E4-B063-D0A0-0A71-FBAC31FE6B38}"/>
              </a:ext>
            </a:extLst>
          </p:cNvPr>
          <p:cNvSpPr/>
          <p:nvPr/>
        </p:nvSpPr>
        <p:spPr>
          <a:xfrm>
            <a:off x="4632037" y="351444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完成</a:t>
            </a:r>
            <a:endParaRPr lang="zh-TW" altLang="en-US" sz="1200" dirty="0">
              <a:solidFill>
                <a:sysClr val="windowText" lastClr="00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cxnSp>
        <p:nvCxnSpPr>
          <p:cNvPr id="8" name="直線單箭頭接點 7">
            <a:extLst>
              <a:ext uri="{FF2B5EF4-FFF2-40B4-BE49-F238E27FC236}">
                <a16:creationId xmlns:a16="http://schemas.microsoft.com/office/drawing/2014/main" id="{DF3F1790-D53A-1FE0-8F8C-DEB171A0F285}"/>
              </a:ext>
            </a:extLst>
          </p:cNvPr>
          <p:cNvCxnSpPr>
            <a:cxnSpLocks/>
          </p:cNvCxnSpPr>
          <p:nvPr/>
        </p:nvCxnSpPr>
        <p:spPr>
          <a:xfrm>
            <a:off x="1782618" y="600594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平行四邊形 10">
            <a:extLst>
              <a:ext uri="{FF2B5EF4-FFF2-40B4-BE49-F238E27FC236}">
                <a16:creationId xmlns:a16="http://schemas.microsoft.com/office/drawing/2014/main" id="{B8F13CC3-518A-83F2-10B6-7AFF78C9A79D}"/>
              </a:ext>
            </a:extLst>
          </p:cNvPr>
          <p:cNvSpPr/>
          <p:nvPr/>
        </p:nvSpPr>
        <p:spPr>
          <a:xfrm>
            <a:off x="2519568" y="351445"/>
            <a:ext cx="1096469" cy="498298"/>
          </a:xfrm>
          <a:prstGeom prst="parallelogram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 dirty="0"/>
              <a:t>API</a:t>
            </a:r>
            <a:endParaRPr lang="zh-TW" altLang="en-US" sz="1200" dirty="0"/>
          </a:p>
        </p:txBody>
      </p:sp>
      <p:cxnSp>
        <p:nvCxnSpPr>
          <p:cNvPr id="12" name="直線單箭頭接點 11">
            <a:extLst>
              <a:ext uri="{FF2B5EF4-FFF2-40B4-BE49-F238E27FC236}">
                <a16:creationId xmlns:a16="http://schemas.microsoft.com/office/drawing/2014/main" id="{7FF1C955-7C7A-C412-E004-7A011D9DD810}"/>
              </a:ext>
            </a:extLst>
          </p:cNvPr>
          <p:cNvCxnSpPr>
            <a:cxnSpLocks/>
          </p:cNvCxnSpPr>
          <p:nvPr/>
        </p:nvCxnSpPr>
        <p:spPr>
          <a:xfrm>
            <a:off x="3773054" y="600594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3" name="圖片 2">
            <a:extLst>
              <a:ext uri="{FF2B5EF4-FFF2-40B4-BE49-F238E27FC236}">
                <a16:creationId xmlns:a16="http://schemas.microsoft.com/office/drawing/2014/main" id="{AA71743B-2104-AA91-1657-8BC7771A012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92600" y="1490984"/>
            <a:ext cx="9053345" cy="5243014"/>
          </a:xfrm>
          <a:prstGeom prst="rect">
            <a:avLst/>
          </a:prstGeom>
        </p:spPr>
      </p:pic>
      <p:sp>
        <p:nvSpPr>
          <p:cNvPr id="9" name="文字方塊 8">
            <a:extLst>
              <a:ext uri="{FF2B5EF4-FFF2-40B4-BE49-F238E27FC236}">
                <a16:creationId xmlns:a16="http://schemas.microsoft.com/office/drawing/2014/main" id="{B64D332F-66AD-8827-B516-128F37793B33}"/>
              </a:ext>
            </a:extLst>
          </p:cNvPr>
          <p:cNvSpPr txBox="1"/>
          <p:nvPr/>
        </p:nvSpPr>
        <p:spPr>
          <a:xfrm>
            <a:off x="1782618" y="925605"/>
            <a:ext cx="3121891" cy="369332"/>
          </a:xfrm>
          <a:prstGeom prst="rect">
            <a:avLst/>
          </a:prstGeom>
          <a:noFill/>
          <a:ln w="28575">
            <a:solidFill>
              <a:srgbClr val="00B050"/>
            </a:solidFill>
          </a:ln>
        </p:spPr>
        <p:txBody>
          <a:bodyPr wrap="square">
            <a:spAutoFit/>
          </a:bodyPr>
          <a:lstStyle/>
          <a:p>
            <a:pPr lvl="0" algn="ctr">
              <a:defRPr/>
            </a:pPr>
            <a:r>
              <a:rPr lang="en-US" altLang="zh-TW" sz="1800" dirty="0">
                <a:latin typeface="Consolas" panose="020B0609020204030204" pitchFamily="49" charset="0"/>
              </a:rPr>
              <a:t>mark/order/user/record</a:t>
            </a:r>
          </a:p>
        </p:txBody>
      </p:sp>
      <p:sp>
        <p:nvSpPr>
          <p:cNvPr id="10" name="矩形 9">
            <a:extLst>
              <a:ext uri="{FF2B5EF4-FFF2-40B4-BE49-F238E27FC236}">
                <a16:creationId xmlns:a16="http://schemas.microsoft.com/office/drawing/2014/main" id="{39494D5D-6BA2-D00C-2B1E-F81F7CD6B8CF}"/>
              </a:ext>
            </a:extLst>
          </p:cNvPr>
          <p:cNvSpPr/>
          <p:nvPr/>
        </p:nvSpPr>
        <p:spPr>
          <a:xfrm>
            <a:off x="1995054" y="2068945"/>
            <a:ext cx="8423563" cy="3177309"/>
          </a:xfrm>
          <a:prstGeom prst="rect">
            <a:avLst/>
          </a:prstGeom>
          <a:noFill/>
          <a:ln w="28575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801671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BA1151F-BD84-BA72-2340-46F73F8812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: 圓角 4">
            <a:extLst>
              <a:ext uri="{FF2B5EF4-FFF2-40B4-BE49-F238E27FC236}">
                <a16:creationId xmlns:a16="http://schemas.microsoft.com/office/drawing/2014/main" id="{F060A348-73A9-9BAA-F61A-337D1FA05318}"/>
              </a:ext>
            </a:extLst>
          </p:cNvPr>
          <p:cNvSpPr/>
          <p:nvPr/>
        </p:nvSpPr>
        <p:spPr>
          <a:xfrm>
            <a:off x="674255" y="351444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點下物流</a:t>
            </a:r>
          </a:p>
        </p:txBody>
      </p:sp>
      <p:pic>
        <p:nvPicPr>
          <p:cNvPr id="4" name="圖片 3">
            <a:extLst>
              <a:ext uri="{FF2B5EF4-FFF2-40B4-BE49-F238E27FC236}">
                <a16:creationId xmlns:a16="http://schemas.microsoft.com/office/drawing/2014/main" id="{585493B8-67EE-D6E3-5985-DB0784DDD5A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9709" y="1617865"/>
            <a:ext cx="8539454" cy="5129107"/>
          </a:xfrm>
          <a:prstGeom prst="rect">
            <a:avLst/>
          </a:prstGeom>
        </p:spPr>
      </p:pic>
      <p:sp>
        <p:nvSpPr>
          <p:cNvPr id="7" name="矩形 6">
            <a:extLst>
              <a:ext uri="{FF2B5EF4-FFF2-40B4-BE49-F238E27FC236}">
                <a16:creationId xmlns:a16="http://schemas.microsoft.com/office/drawing/2014/main" id="{9E25FDF2-1C0F-16D3-61CA-91A2CEB229F7}"/>
              </a:ext>
            </a:extLst>
          </p:cNvPr>
          <p:cNvSpPr/>
          <p:nvPr/>
        </p:nvSpPr>
        <p:spPr>
          <a:xfrm>
            <a:off x="2798618" y="2298892"/>
            <a:ext cx="914400" cy="277091"/>
          </a:xfrm>
          <a:prstGeom prst="rect">
            <a:avLst/>
          </a:prstGeom>
          <a:solidFill>
            <a:schemeClr val="tx2">
              <a:lumMod val="10000"/>
              <a:lumOff val="9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 dirty="0">
                <a:solidFill>
                  <a:sysClr val="windowText" lastClr="000000"/>
                </a:solidFill>
                <a:latin typeface="Consolas" panose="020B0609020204030204" pitchFamily="49" charset="0"/>
              </a:rPr>
              <a:t>[</a:t>
            </a:r>
            <a:r>
              <a:rPr lang="en-US" altLang="zh-TW" sz="1200" dirty="0" err="1">
                <a:solidFill>
                  <a:sysClr val="windowText" lastClr="000000"/>
                </a:solidFill>
                <a:latin typeface="Consolas" panose="020B0609020204030204" pitchFamily="49" charset="0"/>
              </a:rPr>
              <a:t>soNo</a:t>
            </a:r>
            <a:r>
              <a:rPr lang="en-US" altLang="zh-TW" sz="1200" dirty="0">
                <a:solidFill>
                  <a:sysClr val="windowText" lastClr="000000"/>
                </a:solidFill>
                <a:latin typeface="Consolas" panose="020B0609020204030204" pitchFamily="49" charset="0"/>
              </a:rPr>
              <a:t>]</a:t>
            </a:r>
            <a:endParaRPr lang="zh-TW" altLang="en-US" sz="1200" dirty="0">
              <a:solidFill>
                <a:sysClr val="windowText" lastClr="000000"/>
              </a:solidFill>
              <a:latin typeface="Consolas" panose="020B0609020204030204" pitchFamily="49" charset="0"/>
            </a:endParaRPr>
          </a:p>
        </p:txBody>
      </p:sp>
      <p:sp>
        <p:nvSpPr>
          <p:cNvPr id="9" name="矩形 8">
            <a:extLst>
              <a:ext uri="{FF2B5EF4-FFF2-40B4-BE49-F238E27FC236}">
                <a16:creationId xmlns:a16="http://schemas.microsoft.com/office/drawing/2014/main" id="{50A15F40-239B-F317-440E-40672B786D20}"/>
              </a:ext>
            </a:extLst>
          </p:cNvPr>
          <p:cNvSpPr/>
          <p:nvPr/>
        </p:nvSpPr>
        <p:spPr>
          <a:xfrm>
            <a:off x="9190182" y="4261620"/>
            <a:ext cx="1228435" cy="277091"/>
          </a:xfrm>
          <a:prstGeom prst="rect">
            <a:avLst/>
          </a:prstGeom>
          <a:solidFill>
            <a:schemeClr val="tx2">
              <a:lumMod val="10000"/>
              <a:lumOff val="9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 dirty="0">
                <a:solidFill>
                  <a:sysClr val="windowText" lastClr="000000"/>
                </a:solidFill>
                <a:latin typeface="Consolas" panose="020B0609020204030204" pitchFamily="49" charset="0"/>
              </a:rPr>
              <a:t>[</a:t>
            </a:r>
            <a:r>
              <a:rPr lang="en-US" altLang="zh-TW" sz="1200" dirty="0" err="1">
                <a:solidFill>
                  <a:sysClr val="windowText" lastClr="000000"/>
                </a:solidFill>
                <a:latin typeface="Consolas" panose="020B0609020204030204" pitchFamily="49" charset="0"/>
              </a:rPr>
              <a:t>totalPrice</a:t>
            </a:r>
            <a:r>
              <a:rPr lang="en-US" altLang="zh-TW" sz="1200" dirty="0">
                <a:solidFill>
                  <a:sysClr val="windowText" lastClr="000000"/>
                </a:solidFill>
                <a:latin typeface="Consolas" panose="020B0609020204030204" pitchFamily="49" charset="0"/>
              </a:rPr>
              <a:t>]</a:t>
            </a:r>
            <a:endParaRPr lang="zh-TW" altLang="en-US" sz="1200" dirty="0">
              <a:solidFill>
                <a:sysClr val="windowText" lastClr="000000"/>
              </a:solidFill>
              <a:latin typeface="Consolas" panose="020B0609020204030204" pitchFamily="49" charset="0"/>
            </a:endParaRPr>
          </a:p>
        </p:txBody>
      </p:sp>
      <p:sp>
        <p:nvSpPr>
          <p:cNvPr id="10" name="矩形 9">
            <a:extLst>
              <a:ext uri="{FF2B5EF4-FFF2-40B4-BE49-F238E27FC236}">
                <a16:creationId xmlns:a16="http://schemas.microsoft.com/office/drawing/2014/main" id="{7804CD08-B78F-4EC5-84CF-9CBB35E1A263}"/>
              </a:ext>
            </a:extLst>
          </p:cNvPr>
          <p:cNvSpPr/>
          <p:nvPr/>
        </p:nvSpPr>
        <p:spPr>
          <a:xfrm>
            <a:off x="9638146" y="3120930"/>
            <a:ext cx="1463963" cy="277091"/>
          </a:xfrm>
          <a:prstGeom prst="rect">
            <a:avLst/>
          </a:prstGeom>
          <a:solidFill>
            <a:schemeClr val="tx2">
              <a:lumMod val="10000"/>
              <a:lumOff val="9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 dirty="0">
                <a:solidFill>
                  <a:sysClr val="windowText" lastClr="000000"/>
                </a:solidFill>
                <a:latin typeface="Consolas" panose="020B0609020204030204" pitchFamily="49" charset="0"/>
              </a:rPr>
              <a:t>[</a:t>
            </a:r>
            <a:r>
              <a:rPr lang="en-US" altLang="zh-TW" sz="1200" dirty="0" err="1">
                <a:solidFill>
                  <a:sysClr val="windowText" lastClr="000000"/>
                </a:solidFill>
                <a:latin typeface="Consolas" panose="020B0609020204030204" pitchFamily="49" charset="0"/>
              </a:rPr>
              <a:t>deliveryPrice</a:t>
            </a:r>
            <a:r>
              <a:rPr lang="en-US" altLang="zh-TW" sz="1200" dirty="0">
                <a:solidFill>
                  <a:sysClr val="windowText" lastClr="000000"/>
                </a:solidFill>
                <a:latin typeface="Consolas" panose="020B0609020204030204" pitchFamily="49" charset="0"/>
              </a:rPr>
              <a:t>]</a:t>
            </a:r>
            <a:endParaRPr lang="zh-TW" altLang="en-US" sz="1200" dirty="0">
              <a:solidFill>
                <a:sysClr val="windowText" lastClr="000000"/>
              </a:solidFill>
              <a:latin typeface="Consolas" panose="020B0609020204030204" pitchFamily="49" charset="0"/>
            </a:endParaRPr>
          </a:p>
        </p:txBody>
      </p:sp>
      <p:sp>
        <p:nvSpPr>
          <p:cNvPr id="11" name="矩形 10">
            <a:extLst>
              <a:ext uri="{FF2B5EF4-FFF2-40B4-BE49-F238E27FC236}">
                <a16:creationId xmlns:a16="http://schemas.microsoft.com/office/drawing/2014/main" id="{2118C3C4-5A39-A82B-8549-D467CC61ABC7}"/>
              </a:ext>
            </a:extLst>
          </p:cNvPr>
          <p:cNvSpPr/>
          <p:nvPr/>
        </p:nvSpPr>
        <p:spPr>
          <a:xfrm>
            <a:off x="9638146" y="3398021"/>
            <a:ext cx="1463963" cy="277091"/>
          </a:xfrm>
          <a:prstGeom prst="rect">
            <a:avLst/>
          </a:prstGeom>
          <a:solidFill>
            <a:schemeClr val="tx2">
              <a:lumMod val="10000"/>
              <a:lumOff val="9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 dirty="0">
                <a:solidFill>
                  <a:sysClr val="windowText" lastClr="000000"/>
                </a:solidFill>
                <a:latin typeface="Consolas" panose="020B0609020204030204" pitchFamily="49" charset="0"/>
              </a:rPr>
              <a:t>[</a:t>
            </a:r>
            <a:r>
              <a:rPr lang="en-US" altLang="zh-TW" sz="1200" dirty="0" err="1">
                <a:solidFill>
                  <a:sysClr val="windowText" lastClr="000000"/>
                </a:solidFill>
                <a:latin typeface="Consolas" panose="020B0609020204030204" pitchFamily="49" charset="0"/>
              </a:rPr>
              <a:t>workPrice</a:t>
            </a:r>
            <a:r>
              <a:rPr lang="en-US" altLang="zh-TW" sz="1200" dirty="0">
                <a:solidFill>
                  <a:sysClr val="windowText" lastClr="000000"/>
                </a:solidFill>
                <a:latin typeface="Consolas" panose="020B0609020204030204" pitchFamily="49" charset="0"/>
              </a:rPr>
              <a:t>]</a:t>
            </a:r>
            <a:endParaRPr lang="zh-TW" altLang="en-US" sz="1200" dirty="0">
              <a:solidFill>
                <a:sysClr val="windowText" lastClr="000000"/>
              </a:solidFill>
              <a:latin typeface="Consolas" panose="020B0609020204030204" pitchFamily="49" charset="0"/>
            </a:endParaRPr>
          </a:p>
        </p:txBody>
      </p:sp>
      <p:sp>
        <p:nvSpPr>
          <p:cNvPr id="12" name="矩形 11">
            <a:extLst>
              <a:ext uri="{FF2B5EF4-FFF2-40B4-BE49-F238E27FC236}">
                <a16:creationId xmlns:a16="http://schemas.microsoft.com/office/drawing/2014/main" id="{82D042EE-3A82-3AD5-CD80-796A35721016}"/>
              </a:ext>
            </a:extLst>
          </p:cNvPr>
          <p:cNvSpPr/>
          <p:nvPr/>
        </p:nvSpPr>
        <p:spPr>
          <a:xfrm>
            <a:off x="9638146" y="3675112"/>
            <a:ext cx="1463963" cy="277091"/>
          </a:xfrm>
          <a:prstGeom prst="rect">
            <a:avLst/>
          </a:prstGeom>
          <a:solidFill>
            <a:schemeClr val="tx2">
              <a:lumMod val="10000"/>
              <a:lumOff val="9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 dirty="0">
                <a:solidFill>
                  <a:sysClr val="windowText" lastClr="000000"/>
                </a:solidFill>
                <a:latin typeface="Consolas" panose="020B0609020204030204" pitchFamily="49" charset="0"/>
              </a:rPr>
              <a:t>[</a:t>
            </a:r>
            <a:r>
              <a:rPr lang="en-US" altLang="zh-TW" sz="1200" dirty="0" err="1">
                <a:solidFill>
                  <a:sysClr val="windowText" lastClr="000000"/>
                </a:solidFill>
                <a:latin typeface="Consolas" panose="020B0609020204030204" pitchFamily="49" charset="0"/>
              </a:rPr>
              <a:t>otherPrice</a:t>
            </a:r>
            <a:r>
              <a:rPr lang="en-US" altLang="zh-TW" sz="1200" dirty="0">
                <a:solidFill>
                  <a:sysClr val="windowText" lastClr="000000"/>
                </a:solidFill>
                <a:latin typeface="Consolas" panose="020B0609020204030204" pitchFamily="49" charset="0"/>
              </a:rPr>
              <a:t>]</a:t>
            </a:r>
            <a:endParaRPr lang="zh-TW" altLang="en-US" sz="1200" dirty="0">
              <a:solidFill>
                <a:sysClr val="windowText" lastClr="000000"/>
              </a:solidFill>
              <a:latin typeface="Consolas" panose="020B0609020204030204" pitchFamily="49" charset="0"/>
            </a:endParaRPr>
          </a:p>
        </p:txBody>
      </p:sp>
      <p:sp>
        <p:nvSpPr>
          <p:cNvPr id="13" name="矩形 12">
            <a:extLst>
              <a:ext uri="{FF2B5EF4-FFF2-40B4-BE49-F238E27FC236}">
                <a16:creationId xmlns:a16="http://schemas.microsoft.com/office/drawing/2014/main" id="{DCD0DEAB-DA04-8B8D-B3CC-8D8D78BDB754}"/>
              </a:ext>
            </a:extLst>
          </p:cNvPr>
          <p:cNvSpPr/>
          <p:nvPr/>
        </p:nvSpPr>
        <p:spPr>
          <a:xfrm>
            <a:off x="3098800" y="4384386"/>
            <a:ext cx="1228435" cy="277091"/>
          </a:xfrm>
          <a:prstGeom prst="rect">
            <a:avLst/>
          </a:prstGeom>
          <a:solidFill>
            <a:schemeClr val="tx2">
              <a:lumMod val="10000"/>
              <a:lumOff val="9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 dirty="0">
                <a:solidFill>
                  <a:sysClr val="windowText" lastClr="000000"/>
                </a:solidFill>
                <a:latin typeface="Consolas" panose="020B0609020204030204" pitchFamily="49" charset="0"/>
              </a:rPr>
              <a:t>[</a:t>
            </a:r>
            <a:r>
              <a:rPr lang="en-US" altLang="zh-TW" sz="1200" dirty="0" err="1">
                <a:solidFill>
                  <a:sysClr val="windowText" lastClr="000000"/>
                </a:solidFill>
                <a:latin typeface="Consolas" panose="020B0609020204030204" pitchFamily="49" charset="0"/>
              </a:rPr>
              <a:t>userFrom</a:t>
            </a:r>
            <a:r>
              <a:rPr lang="en-US" altLang="zh-TW" sz="1200" dirty="0">
                <a:solidFill>
                  <a:sysClr val="windowText" lastClr="000000"/>
                </a:solidFill>
                <a:latin typeface="Consolas" panose="020B0609020204030204" pitchFamily="49" charset="0"/>
              </a:rPr>
              <a:t>]</a:t>
            </a:r>
            <a:endParaRPr lang="zh-TW" altLang="en-US" sz="1200" dirty="0">
              <a:solidFill>
                <a:sysClr val="windowText" lastClr="000000"/>
              </a:solidFill>
              <a:latin typeface="Consolas" panose="020B0609020204030204" pitchFamily="49" charset="0"/>
            </a:endParaRPr>
          </a:p>
        </p:txBody>
      </p:sp>
      <p:sp>
        <p:nvSpPr>
          <p:cNvPr id="14" name="矩形 13">
            <a:extLst>
              <a:ext uri="{FF2B5EF4-FFF2-40B4-BE49-F238E27FC236}">
                <a16:creationId xmlns:a16="http://schemas.microsoft.com/office/drawing/2014/main" id="{06E900BD-C3E5-6D99-6B73-F92565C9CFC7}"/>
              </a:ext>
            </a:extLst>
          </p:cNvPr>
          <p:cNvSpPr/>
          <p:nvPr/>
        </p:nvSpPr>
        <p:spPr>
          <a:xfrm>
            <a:off x="3098799" y="4763541"/>
            <a:ext cx="1228435" cy="277091"/>
          </a:xfrm>
          <a:prstGeom prst="rect">
            <a:avLst/>
          </a:prstGeom>
          <a:solidFill>
            <a:schemeClr val="tx2">
              <a:lumMod val="10000"/>
              <a:lumOff val="9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 dirty="0">
                <a:solidFill>
                  <a:sysClr val="windowText" lastClr="000000"/>
                </a:solidFill>
                <a:latin typeface="Consolas" panose="020B0609020204030204" pitchFamily="49" charset="0"/>
              </a:rPr>
              <a:t>[</a:t>
            </a:r>
            <a:r>
              <a:rPr lang="en-US" altLang="zh-TW" sz="1200" dirty="0" err="1">
                <a:solidFill>
                  <a:sysClr val="windowText" lastClr="000000"/>
                </a:solidFill>
                <a:latin typeface="Consolas" panose="020B0609020204030204" pitchFamily="49" charset="0"/>
              </a:rPr>
              <a:t>addrTo</a:t>
            </a:r>
            <a:r>
              <a:rPr lang="en-US" altLang="zh-TW" sz="1200" dirty="0">
                <a:solidFill>
                  <a:sysClr val="windowText" lastClr="000000"/>
                </a:solidFill>
                <a:latin typeface="Consolas" panose="020B0609020204030204" pitchFamily="49" charset="0"/>
              </a:rPr>
              <a:t>]</a:t>
            </a:r>
            <a:endParaRPr lang="zh-TW" altLang="en-US" sz="1200" dirty="0">
              <a:solidFill>
                <a:sysClr val="windowText" lastClr="000000"/>
              </a:solidFill>
              <a:latin typeface="Consolas" panose="020B0609020204030204" pitchFamily="49" charset="0"/>
            </a:endParaRPr>
          </a:p>
        </p:txBody>
      </p:sp>
      <p:sp>
        <p:nvSpPr>
          <p:cNvPr id="15" name="矩形 14">
            <a:extLst>
              <a:ext uri="{FF2B5EF4-FFF2-40B4-BE49-F238E27FC236}">
                <a16:creationId xmlns:a16="http://schemas.microsoft.com/office/drawing/2014/main" id="{AA38ECDD-2FB8-6BAD-E864-E03A4422DCA9}"/>
              </a:ext>
            </a:extLst>
          </p:cNvPr>
          <p:cNvSpPr/>
          <p:nvPr/>
        </p:nvSpPr>
        <p:spPr>
          <a:xfrm>
            <a:off x="6329436" y="4538711"/>
            <a:ext cx="1558418" cy="277091"/>
          </a:xfrm>
          <a:prstGeom prst="rect">
            <a:avLst/>
          </a:prstGeom>
          <a:solidFill>
            <a:schemeClr val="tx2">
              <a:lumMod val="10000"/>
              <a:lumOff val="9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 dirty="0">
                <a:solidFill>
                  <a:sysClr val="windowText" lastClr="000000"/>
                </a:solidFill>
                <a:latin typeface="Consolas" panose="020B0609020204030204" pitchFamily="49" charset="0"/>
              </a:rPr>
              <a:t>[</a:t>
            </a:r>
            <a:r>
              <a:rPr lang="en-US" altLang="zh-TW" sz="1200" dirty="0" err="1">
                <a:solidFill>
                  <a:sysClr val="windowText" lastClr="000000"/>
                </a:solidFill>
                <a:latin typeface="Consolas" panose="020B0609020204030204" pitchFamily="49" charset="0"/>
              </a:rPr>
              <a:t>orderSchArrDt</a:t>
            </a:r>
            <a:r>
              <a:rPr lang="en-US" altLang="zh-TW" sz="1200" dirty="0">
                <a:solidFill>
                  <a:sysClr val="windowText" lastClr="000000"/>
                </a:solidFill>
                <a:latin typeface="Consolas" panose="020B0609020204030204" pitchFamily="49" charset="0"/>
              </a:rPr>
              <a:t>]</a:t>
            </a:r>
            <a:endParaRPr lang="zh-TW" altLang="en-US" sz="1200" dirty="0">
              <a:solidFill>
                <a:sysClr val="windowText" lastClr="000000"/>
              </a:solidFill>
              <a:latin typeface="Consolas" panose="020B0609020204030204" pitchFamily="49" charset="0"/>
            </a:endParaRPr>
          </a:p>
        </p:txBody>
      </p:sp>
      <p:sp>
        <p:nvSpPr>
          <p:cNvPr id="16" name="矩形 15">
            <a:extLst>
              <a:ext uri="{FF2B5EF4-FFF2-40B4-BE49-F238E27FC236}">
                <a16:creationId xmlns:a16="http://schemas.microsoft.com/office/drawing/2014/main" id="{9BF08646-9A26-1451-3F4B-AAC562EE697F}"/>
              </a:ext>
            </a:extLst>
          </p:cNvPr>
          <p:cNvSpPr/>
          <p:nvPr/>
        </p:nvSpPr>
        <p:spPr>
          <a:xfrm>
            <a:off x="4059380" y="2678046"/>
            <a:ext cx="2027383" cy="277091"/>
          </a:xfrm>
          <a:prstGeom prst="rect">
            <a:avLst/>
          </a:prstGeom>
          <a:solidFill>
            <a:schemeClr val="tx2">
              <a:lumMod val="10000"/>
              <a:lumOff val="9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 dirty="0">
                <a:solidFill>
                  <a:sysClr val="windowText" lastClr="000000"/>
                </a:solidFill>
                <a:latin typeface="Consolas" panose="020B0609020204030204" pitchFamily="49" charset="0"/>
              </a:rPr>
              <a:t>[</a:t>
            </a:r>
            <a:r>
              <a:rPr lang="en-US" altLang="zh-TW" sz="1200" dirty="0" err="1">
                <a:solidFill>
                  <a:sysClr val="windowText" lastClr="000000"/>
                </a:solidFill>
                <a:latin typeface="Consolas" panose="020B0609020204030204" pitchFamily="49" charset="0"/>
              </a:rPr>
              <a:t>shelfNo</a:t>
            </a:r>
            <a:r>
              <a:rPr lang="en-US" altLang="zh-TW" sz="1200" dirty="0">
                <a:solidFill>
                  <a:sysClr val="windowText" lastClr="000000"/>
                </a:solidFill>
                <a:latin typeface="Consolas" panose="020B0609020204030204" pitchFamily="49" charset="0"/>
              </a:rPr>
              <a:t>]/[</a:t>
            </a:r>
            <a:r>
              <a:rPr lang="en-US" altLang="zh-TW" sz="1200" dirty="0" err="1">
                <a:solidFill>
                  <a:sysClr val="windowText" lastClr="000000"/>
                </a:solidFill>
                <a:latin typeface="Consolas" panose="020B0609020204030204" pitchFamily="49" charset="0"/>
              </a:rPr>
              <a:t>shelfName</a:t>
            </a:r>
            <a:r>
              <a:rPr lang="en-US" altLang="zh-TW" sz="1200" dirty="0">
                <a:solidFill>
                  <a:sysClr val="windowText" lastClr="000000"/>
                </a:solidFill>
                <a:latin typeface="Consolas" panose="020B0609020204030204" pitchFamily="49" charset="0"/>
              </a:rPr>
              <a:t>]</a:t>
            </a:r>
            <a:endParaRPr lang="zh-TW" altLang="en-US" sz="1200" dirty="0">
              <a:solidFill>
                <a:sysClr val="windowText" lastClr="000000"/>
              </a:solidFill>
              <a:latin typeface="Consolas" panose="020B0609020204030204" pitchFamily="49" charset="0"/>
            </a:endParaRPr>
          </a:p>
        </p:txBody>
      </p:sp>
      <p:sp>
        <p:nvSpPr>
          <p:cNvPr id="17" name="矩形 16">
            <a:extLst>
              <a:ext uri="{FF2B5EF4-FFF2-40B4-BE49-F238E27FC236}">
                <a16:creationId xmlns:a16="http://schemas.microsoft.com/office/drawing/2014/main" id="{3CF067E5-9FCE-3BB0-C600-C0D2E5C7EC4B}"/>
              </a:ext>
            </a:extLst>
          </p:cNvPr>
          <p:cNvSpPr/>
          <p:nvPr/>
        </p:nvSpPr>
        <p:spPr>
          <a:xfrm>
            <a:off x="4059379" y="3013516"/>
            <a:ext cx="965203" cy="277091"/>
          </a:xfrm>
          <a:prstGeom prst="rect">
            <a:avLst/>
          </a:prstGeom>
          <a:solidFill>
            <a:schemeClr val="tx2">
              <a:lumMod val="10000"/>
              <a:lumOff val="9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 dirty="0">
                <a:solidFill>
                  <a:sysClr val="windowText" lastClr="000000"/>
                </a:solidFill>
                <a:latin typeface="Consolas" panose="020B0609020204030204" pitchFamily="49" charset="0"/>
              </a:rPr>
              <a:t>[</a:t>
            </a:r>
            <a:r>
              <a:rPr lang="en-US" altLang="zh-TW" sz="1200" dirty="0" err="1">
                <a:solidFill>
                  <a:sysClr val="windowText" lastClr="000000"/>
                </a:solidFill>
                <a:latin typeface="Consolas" panose="020B0609020204030204" pitchFamily="49" charset="0"/>
              </a:rPr>
              <a:t>attrName</a:t>
            </a:r>
            <a:r>
              <a:rPr lang="en-US" altLang="zh-TW" sz="1200" dirty="0">
                <a:solidFill>
                  <a:sysClr val="windowText" lastClr="000000"/>
                </a:solidFill>
                <a:latin typeface="Consolas" panose="020B0609020204030204" pitchFamily="49" charset="0"/>
              </a:rPr>
              <a:t>]</a:t>
            </a:r>
            <a:endParaRPr lang="zh-TW" altLang="en-US" sz="1200" dirty="0">
              <a:solidFill>
                <a:sysClr val="windowText" lastClr="000000"/>
              </a:solidFill>
              <a:latin typeface="Consolas" panose="020B0609020204030204" pitchFamily="49" charset="0"/>
            </a:endParaRPr>
          </a:p>
        </p:txBody>
      </p:sp>
      <p:sp>
        <p:nvSpPr>
          <p:cNvPr id="18" name="矩形 17">
            <a:extLst>
              <a:ext uri="{FF2B5EF4-FFF2-40B4-BE49-F238E27FC236}">
                <a16:creationId xmlns:a16="http://schemas.microsoft.com/office/drawing/2014/main" id="{71418B37-9796-2C7F-C90A-CEEB3A94E11A}"/>
              </a:ext>
            </a:extLst>
          </p:cNvPr>
          <p:cNvSpPr/>
          <p:nvPr/>
        </p:nvSpPr>
        <p:spPr>
          <a:xfrm>
            <a:off x="5264727" y="3013516"/>
            <a:ext cx="822036" cy="277091"/>
          </a:xfrm>
          <a:prstGeom prst="rect">
            <a:avLst/>
          </a:prstGeom>
          <a:solidFill>
            <a:schemeClr val="tx2">
              <a:lumMod val="10000"/>
              <a:lumOff val="9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 dirty="0">
                <a:solidFill>
                  <a:sysClr val="windowText" lastClr="000000"/>
                </a:solidFill>
                <a:latin typeface="Consolas" panose="020B0609020204030204" pitchFamily="49" charset="0"/>
              </a:rPr>
              <a:t>[amount]</a:t>
            </a:r>
            <a:endParaRPr lang="zh-TW" altLang="en-US" sz="1200" dirty="0">
              <a:solidFill>
                <a:sysClr val="windowText" lastClr="000000"/>
              </a:solidFill>
              <a:latin typeface="Consolas" panose="020B0609020204030204" pitchFamily="49" charset="0"/>
            </a:endParaRPr>
          </a:p>
        </p:txBody>
      </p:sp>
      <p:sp>
        <p:nvSpPr>
          <p:cNvPr id="19" name="矩形 18">
            <a:extLst>
              <a:ext uri="{FF2B5EF4-FFF2-40B4-BE49-F238E27FC236}">
                <a16:creationId xmlns:a16="http://schemas.microsoft.com/office/drawing/2014/main" id="{8A6C6E7C-534C-D55E-6933-061434314E84}"/>
              </a:ext>
            </a:extLst>
          </p:cNvPr>
          <p:cNvSpPr/>
          <p:nvPr/>
        </p:nvSpPr>
        <p:spPr>
          <a:xfrm>
            <a:off x="5472545" y="5504295"/>
            <a:ext cx="1228435" cy="277091"/>
          </a:xfrm>
          <a:prstGeom prst="rect">
            <a:avLst/>
          </a:prstGeom>
          <a:solidFill>
            <a:schemeClr val="tx2">
              <a:lumMod val="10000"/>
              <a:lumOff val="9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 dirty="0">
                <a:solidFill>
                  <a:sysClr val="windowText" lastClr="000000"/>
                </a:solidFill>
                <a:latin typeface="Consolas" panose="020B0609020204030204" pitchFamily="49" charset="0"/>
              </a:rPr>
              <a:t>[</a:t>
            </a:r>
            <a:r>
              <a:rPr lang="en-US" altLang="zh-TW" sz="1200" dirty="0" err="1">
                <a:solidFill>
                  <a:sysClr val="windowText" lastClr="000000"/>
                </a:solidFill>
                <a:latin typeface="Consolas" panose="020B0609020204030204" pitchFamily="49" charset="0"/>
              </a:rPr>
              <a:t>is_create</a:t>
            </a:r>
            <a:r>
              <a:rPr lang="en-US" altLang="zh-TW" sz="1200" dirty="0">
                <a:solidFill>
                  <a:sysClr val="windowText" lastClr="000000"/>
                </a:solidFill>
                <a:latin typeface="Consolas" panose="020B0609020204030204" pitchFamily="49" charset="0"/>
              </a:rPr>
              <a:t>]</a:t>
            </a:r>
            <a:endParaRPr lang="zh-TW" altLang="en-US" sz="1200" dirty="0">
              <a:solidFill>
                <a:sysClr val="windowText" lastClr="000000"/>
              </a:solidFill>
              <a:latin typeface="Consolas" panose="020B0609020204030204" pitchFamily="49" charset="0"/>
            </a:endParaRPr>
          </a:p>
        </p:txBody>
      </p:sp>
      <p:sp>
        <p:nvSpPr>
          <p:cNvPr id="20" name="矩形 19">
            <a:extLst>
              <a:ext uri="{FF2B5EF4-FFF2-40B4-BE49-F238E27FC236}">
                <a16:creationId xmlns:a16="http://schemas.microsoft.com/office/drawing/2014/main" id="{D7C5FE69-84EC-F2CA-88BE-FA209130213A}"/>
              </a:ext>
            </a:extLst>
          </p:cNvPr>
          <p:cNvSpPr/>
          <p:nvPr/>
        </p:nvSpPr>
        <p:spPr>
          <a:xfrm>
            <a:off x="5472545" y="5848542"/>
            <a:ext cx="1228435" cy="277091"/>
          </a:xfrm>
          <a:prstGeom prst="rect">
            <a:avLst/>
          </a:prstGeom>
          <a:solidFill>
            <a:schemeClr val="tx2">
              <a:lumMod val="10000"/>
              <a:lumOff val="9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>
                <a:solidFill>
                  <a:sysClr val="windowText" lastClr="000000"/>
                </a:solidFill>
                <a:latin typeface="Consolas" panose="020B0609020204030204" pitchFamily="49" charset="0"/>
              </a:rPr>
              <a:t>[is_process]</a:t>
            </a:r>
            <a:endParaRPr lang="zh-TW" altLang="en-US" sz="1200" dirty="0">
              <a:solidFill>
                <a:sysClr val="windowText" lastClr="000000"/>
              </a:solidFill>
              <a:latin typeface="Consolas" panose="020B0609020204030204" pitchFamily="49" charset="0"/>
            </a:endParaRPr>
          </a:p>
        </p:txBody>
      </p:sp>
      <p:sp>
        <p:nvSpPr>
          <p:cNvPr id="21" name="矩形 20">
            <a:extLst>
              <a:ext uri="{FF2B5EF4-FFF2-40B4-BE49-F238E27FC236}">
                <a16:creationId xmlns:a16="http://schemas.microsoft.com/office/drawing/2014/main" id="{6F71ED18-DF38-3C3E-4EF1-320FAE03767A}"/>
              </a:ext>
            </a:extLst>
          </p:cNvPr>
          <p:cNvSpPr/>
          <p:nvPr/>
        </p:nvSpPr>
        <p:spPr>
          <a:xfrm>
            <a:off x="5472544" y="6192788"/>
            <a:ext cx="1228435" cy="277091"/>
          </a:xfrm>
          <a:prstGeom prst="rect">
            <a:avLst/>
          </a:prstGeom>
          <a:solidFill>
            <a:schemeClr val="tx2">
              <a:lumMod val="10000"/>
              <a:lumOff val="9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 dirty="0">
                <a:solidFill>
                  <a:sysClr val="windowText" lastClr="000000"/>
                </a:solidFill>
                <a:latin typeface="Consolas" panose="020B0609020204030204" pitchFamily="49" charset="0"/>
              </a:rPr>
              <a:t>[</a:t>
            </a:r>
            <a:r>
              <a:rPr lang="en-US" altLang="zh-TW" sz="1200" dirty="0" err="1">
                <a:solidFill>
                  <a:sysClr val="windowText" lastClr="000000"/>
                </a:solidFill>
                <a:latin typeface="Consolas" panose="020B0609020204030204" pitchFamily="49" charset="0"/>
              </a:rPr>
              <a:t>is_ship</a:t>
            </a:r>
            <a:r>
              <a:rPr lang="en-US" altLang="zh-TW" sz="1200" dirty="0">
                <a:solidFill>
                  <a:sysClr val="windowText" lastClr="000000"/>
                </a:solidFill>
                <a:latin typeface="Consolas" panose="020B0609020204030204" pitchFamily="49" charset="0"/>
              </a:rPr>
              <a:t>]</a:t>
            </a:r>
            <a:endParaRPr lang="zh-TW" altLang="en-US" sz="1200" dirty="0">
              <a:solidFill>
                <a:sysClr val="windowText" lastClr="000000"/>
              </a:solidFill>
              <a:latin typeface="Consolas" panose="020B0609020204030204" pitchFamily="49" charset="0"/>
            </a:endParaRPr>
          </a:p>
        </p:txBody>
      </p:sp>
      <p:sp>
        <p:nvSpPr>
          <p:cNvPr id="22" name="矩形 21">
            <a:extLst>
              <a:ext uri="{FF2B5EF4-FFF2-40B4-BE49-F238E27FC236}">
                <a16:creationId xmlns:a16="http://schemas.microsoft.com/office/drawing/2014/main" id="{A5824726-2885-E8E2-50BC-940E30CAAD7C}"/>
              </a:ext>
            </a:extLst>
          </p:cNvPr>
          <p:cNvSpPr/>
          <p:nvPr/>
        </p:nvSpPr>
        <p:spPr>
          <a:xfrm>
            <a:off x="5472544" y="6537036"/>
            <a:ext cx="1228435" cy="277091"/>
          </a:xfrm>
          <a:prstGeom prst="rect">
            <a:avLst/>
          </a:prstGeom>
          <a:solidFill>
            <a:schemeClr val="tx2">
              <a:lumMod val="10000"/>
              <a:lumOff val="9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 dirty="0">
                <a:solidFill>
                  <a:sysClr val="windowText" lastClr="000000"/>
                </a:solidFill>
                <a:latin typeface="Consolas" panose="020B0609020204030204" pitchFamily="49" charset="0"/>
              </a:rPr>
              <a:t>[</a:t>
            </a:r>
            <a:r>
              <a:rPr lang="en-US" altLang="zh-TW" sz="1200" dirty="0" err="1">
                <a:solidFill>
                  <a:sysClr val="windowText" lastClr="000000"/>
                </a:solidFill>
                <a:latin typeface="Consolas" panose="020B0609020204030204" pitchFamily="49" charset="0"/>
              </a:rPr>
              <a:t>is_close</a:t>
            </a:r>
            <a:r>
              <a:rPr lang="en-US" altLang="zh-TW" sz="1200" dirty="0">
                <a:solidFill>
                  <a:sysClr val="windowText" lastClr="000000"/>
                </a:solidFill>
                <a:latin typeface="Consolas" panose="020B0609020204030204" pitchFamily="49" charset="0"/>
              </a:rPr>
              <a:t>]</a:t>
            </a:r>
            <a:endParaRPr lang="zh-TW" altLang="en-US" sz="1200" dirty="0">
              <a:solidFill>
                <a:sysClr val="windowText" lastClr="000000"/>
              </a:solidFill>
              <a:latin typeface="Consolas" panose="020B0609020204030204" pitchFamily="49" charset="0"/>
            </a:endParaRPr>
          </a:p>
        </p:txBody>
      </p:sp>
      <p:sp>
        <p:nvSpPr>
          <p:cNvPr id="23" name="矩形 22">
            <a:extLst>
              <a:ext uri="{FF2B5EF4-FFF2-40B4-BE49-F238E27FC236}">
                <a16:creationId xmlns:a16="http://schemas.microsoft.com/office/drawing/2014/main" id="{A2A6F64E-96D9-5962-6F64-AFBE11D59578}"/>
              </a:ext>
            </a:extLst>
          </p:cNvPr>
          <p:cNvSpPr/>
          <p:nvPr/>
        </p:nvSpPr>
        <p:spPr>
          <a:xfrm>
            <a:off x="9204472" y="2318365"/>
            <a:ext cx="1228435" cy="277091"/>
          </a:xfrm>
          <a:prstGeom prst="rect">
            <a:avLst/>
          </a:prstGeom>
          <a:solidFill>
            <a:schemeClr val="tx2">
              <a:lumMod val="10000"/>
              <a:lumOff val="9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 dirty="0">
                <a:solidFill>
                  <a:sysClr val="windowText" lastClr="000000"/>
                </a:solidFill>
                <a:latin typeface="Consolas" panose="020B0609020204030204" pitchFamily="49" charset="0"/>
              </a:rPr>
              <a:t>[</a:t>
            </a:r>
            <a:r>
              <a:rPr lang="en-US" altLang="zh-TW" sz="1200" dirty="0" err="1">
                <a:solidFill>
                  <a:sysClr val="windowText" lastClr="000000"/>
                </a:solidFill>
                <a:latin typeface="Consolas" panose="020B0609020204030204" pitchFamily="49" charset="0"/>
              </a:rPr>
              <a:t>soState</a:t>
            </a:r>
            <a:r>
              <a:rPr lang="en-US" altLang="zh-TW" sz="1200" dirty="0">
                <a:solidFill>
                  <a:sysClr val="windowText" lastClr="000000"/>
                </a:solidFill>
                <a:latin typeface="Consolas" panose="020B0609020204030204" pitchFamily="49" charset="0"/>
              </a:rPr>
              <a:t>]</a:t>
            </a:r>
            <a:endParaRPr lang="zh-TW" altLang="en-US" sz="1200" dirty="0">
              <a:solidFill>
                <a:sysClr val="windowText" lastClr="000000"/>
              </a:solidFill>
              <a:latin typeface="Consolas" panose="020B0609020204030204" pitchFamily="49" charset="0"/>
            </a:endParaRPr>
          </a:p>
        </p:txBody>
      </p:sp>
      <p:sp>
        <p:nvSpPr>
          <p:cNvPr id="24" name="矩形: 圓角 23">
            <a:extLst>
              <a:ext uri="{FF2B5EF4-FFF2-40B4-BE49-F238E27FC236}">
                <a16:creationId xmlns:a16="http://schemas.microsoft.com/office/drawing/2014/main" id="{47F2EE5B-4E0A-BDC5-7778-CAC8DD0C7E2A}"/>
              </a:ext>
            </a:extLst>
          </p:cNvPr>
          <p:cNvSpPr/>
          <p:nvPr/>
        </p:nvSpPr>
        <p:spPr>
          <a:xfrm>
            <a:off x="4632037" y="351444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展開下方流程</a:t>
            </a:r>
          </a:p>
        </p:txBody>
      </p:sp>
      <p:cxnSp>
        <p:nvCxnSpPr>
          <p:cNvPr id="25" name="直線單箭頭接點 24">
            <a:extLst>
              <a:ext uri="{FF2B5EF4-FFF2-40B4-BE49-F238E27FC236}">
                <a16:creationId xmlns:a16="http://schemas.microsoft.com/office/drawing/2014/main" id="{D41CE869-95BB-1D3E-1651-E9F476C9F667}"/>
              </a:ext>
            </a:extLst>
          </p:cNvPr>
          <p:cNvCxnSpPr>
            <a:cxnSpLocks/>
          </p:cNvCxnSpPr>
          <p:nvPr/>
        </p:nvCxnSpPr>
        <p:spPr>
          <a:xfrm>
            <a:off x="1782618" y="600594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6" name="平行四邊形 25">
            <a:extLst>
              <a:ext uri="{FF2B5EF4-FFF2-40B4-BE49-F238E27FC236}">
                <a16:creationId xmlns:a16="http://schemas.microsoft.com/office/drawing/2014/main" id="{84A34274-8347-192F-26E7-0344B35D822D}"/>
              </a:ext>
            </a:extLst>
          </p:cNvPr>
          <p:cNvSpPr/>
          <p:nvPr/>
        </p:nvSpPr>
        <p:spPr>
          <a:xfrm>
            <a:off x="2519568" y="351445"/>
            <a:ext cx="1096469" cy="498298"/>
          </a:xfrm>
          <a:prstGeom prst="parallelogram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 dirty="0"/>
              <a:t>API</a:t>
            </a:r>
            <a:endParaRPr lang="zh-TW" altLang="en-US" sz="1200" dirty="0"/>
          </a:p>
        </p:txBody>
      </p:sp>
      <p:cxnSp>
        <p:nvCxnSpPr>
          <p:cNvPr id="27" name="直線單箭頭接點 26">
            <a:extLst>
              <a:ext uri="{FF2B5EF4-FFF2-40B4-BE49-F238E27FC236}">
                <a16:creationId xmlns:a16="http://schemas.microsoft.com/office/drawing/2014/main" id="{0CF1C11A-F8D0-6214-15C9-E3098DBD7167}"/>
              </a:ext>
            </a:extLst>
          </p:cNvPr>
          <p:cNvCxnSpPr>
            <a:cxnSpLocks/>
          </p:cNvCxnSpPr>
          <p:nvPr/>
        </p:nvCxnSpPr>
        <p:spPr>
          <a:xfrm>
            <a:off x="3773054" y="600594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8" name="文字方塊 27">
            <a:extLst>
              <a:ext uri="{FF2B5EF4-FFF2-40B4-BE49-F238E27FC236}">
                <a16:creationId xmlns:a16="http://schemas.microsoft.com/office/drawing/2014/main" id="{6F153DCA-E306-67A0-6B7A-FDA62FC56C04}"/>
              </a:ext>
            </a:extLst>
          </p:cNvPr>
          <p:cNvSpPr txBox="1"/>
          <p:nvPr/>
        </p:nvSpPr>
        <p:spPr>
          <a:xfrm>
            <a:off x="1782618" y="925605"/>
            <a:ext cx="3121891" cy="369332"/>
          </a:xfrm>
          <a:prstGeom prst="rect">
            <a:avLst/>
          </a:prstGeom>
          <a:noFill/>
          <a:ln w="28575">
            <a:solidFill>
              <a:srgbClr val="00B050"/>
            </a:solidFill>
          </a:ln>
        </p:spPr>
        <p:txBody>
          <a:bodyPr wrap="square">
            <a:spAutoFit/>
          </a:bodyPr>
          <a:lstStyle/>
          <a:p>
            <a:pPr lvl="0" algn="ctr">
              <a:defRPr/>
            </a:pPr>
            <a:r>
              <a:rPr lang="en-US" altLang="zh-TW" sz="1800" dirty="0">
                <a:latin typeface="Consolas" panose="020B0609020204030204" pitchFamily="49" charset="0"/>
              </a:rPr>
              <a:t>mark/order/state</a:t>
            </a:r>
          </a:p>
        </p:txBody>
      </p:sp>
      <p:sp>
        <p:nvSpPr>
          <p:cNvPr id="29" name="矩形 28">
            <a:extLst>
              <a:ext uri="{FF2B5EF4-FFF2-40B4-BE49-F238E27FC236}">
                <a16:creationId xmlns:a16="http://schemas.microsoft.com/office/drawing/2014/main" id="{0D455915-19E8-11BC-06A7-6D7C600BA4BE}"/>
              </a:ext>
            </a:extLst>
          </p:cNvPr>
          <p:cNvSpPr/>
          <p:nvPr/>
        </p:nvSpPr>
        <p:spPr>
          <a:xfrm flipV="1">
            <a:off x="2170545" y="5418123"/>
            <a:ext cx="8428618" cy="1439874"/>
          </a:xfrm>
          <a:prstGeom prst="rect">
            <a:avLst/>
          </a:prstGeom>
          <a:noFill/>
          <a:ln w="28575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30" name="矩形 29">
            <a:extLst>
              <a:ext uri="{FF2B5EF4-FFF2-40B4-BE49-F238E27FC236}">
                <a16:creationId xmlns:a16="http://schemas.microsoft.com/office/drawing/2014/main" id="{32EB38A4-3E58-28CA-87AA-DF47EDFC98E1}"/>
              </a:ext>
            </a:extLst>
          </p:cNvPr>
          <p:cNvSpPr/>
          <p:nvPr/>
        </p:nvSpPr>
        <p:spPr>
          <a:xfrm flipV="1">
            <a:off x="5994399" y="5092891"/>
            <a:ext cx="706580" cy="258074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99814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方塊 3">
            <a:extLst>
              <a:ext uri="{FF2B5EF4-FFF2-40B4-BE49-F238E27FC236}">
                <a16:creationId xmlns:a16="http://schemas.microsoft.com/office/drawing/2014/main" id="{54A3069A-6F82-7420-C00F-19BB503CD310}"/>
              </a:ext>
            </a:extLst>
          </p:cNvPr>
          <p:cNvSpPr txBox="1"/>
          <p:nvPr/>
        </p:nvSpPr>
        <p:spPr>
          <a:xfrm>
            <a:off x="0" y="0"/>
            <a:ext cx="5532582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en-US" altLang="zh-TW" sz="3200" b="1" dirty="0">
                <a:latin typeface="Consolas" panose="020B0609020204030204" pitchFamily="49" charset="0"/>
              </a:rPr>
              <a:t>mark/order/user/record</a:t>
            </a:r>
          </a:p>
        </p:txBody>
      </p:sp>
      <p:graphicFrame>
        <p:nvGraphicFramePr>
          <p:cNvPr id="5" name="表格 4">
            <a:extLst>
              <a:ext uri="{FF2B5EF4-FFF2-40B4-BE49-F238E27FC236}">
                <a16:creationId xmlns:a16="http://schemas.microsoft.com/office/drawing/2014/main" id="{DE787FA8-C9A6-9BC4-B345-2256B3A7769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96276950"/>
              </p:ext>
            </p:extLst>
          </p:nvPr>
        </p:nvGraphicFramePr>
        <p:xfrm>
          <a:off x="0" y="1198880"/>
          <a:ext cx="12192002" cy="7000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2">
                  <a:extLst>
                    <a:ext uri="{9D8B030D-6E8A-4147-A177-3AD203B41FA5}">
                      <a16:colId xmlns:a16="http://schemas.microsoft.com/office/drawing/2014/main" val="1989273903"/>
                    </a:ext>
                  </a:extLst>
                </a:gridCol>
                <a:gridCol w="1440873">
                  <a:extLst>
                    <a:ext uri="{9D8B030D-6E8A-4147-A177-3AD203B41FA5}">
                      <a16:colId xmlns:a16="http://schemas.microsoft.com/office/drawing/2014/main" val="2118556044"/>
                    </a:ext>
                  </a:extLst>
                </a:gridCol>
                <a:gridCol w="3795718">
                  <a:extLst>
                    <a:ext uri="{9D8B030D-6E8A-4147-A177-3AD203B41FA5}">
                      <a16:colId xmlns:a16="http://schemas.microsoft.com/office/drawing/2014/main" val="109897372"/>
                    </a:ext>
                  </a:extLst>
                </a:gridCol>
                <a:gridCol w="4212209">
                  <a:extLst>
                    <a:ext uri="{9D8B030D-6E8A-4147-A177-3AD203B41FA5}">
                      <a16:colId xmlns:a16="http://schemas.microsoft.com/office/drawing/2014/main" val="388374189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Server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Method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Request Param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Response Param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783245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https://localhost:</a:t>
                      </a:r>
                      <a:endParaRPr lang="zh-TW" altLang="en-US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GET</a:t>
                      </a:r>
                      <a:endParaRPr lang="zh-TW" altLang="en-US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userId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INT</a:t>
                      </a:r>
                      <a:endParaRPr lang="zh-TW" altLang="en-US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List&lt;Order&gt;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--------------------------------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public class Order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long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soId</a:t>
                      </a:r>
                      <a:endParaRPr lang="en-US" altLang="zh-TW" sz="11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soNo</a:t>
                      </a:r>
                      <a:endParaRPr lang="en-US" altLang="zh-TW" sz="11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soState</a:t>
                      </a:r>
                      <a:endParaRPr lang="en-US" altLang="zh-TW" sz="11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decimal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totalPrice</a:t>
                      </a:r>
                      <a:endParaRPr lang="en-US" altLang="zh-TW" sz="11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decimal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deliveryPrice</a:t>
                      </a:r>
                      <a:endParaRPr lang="en-US" altLang="zh-TW" sz="11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decimal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workPrice</a:t>
                      </a:r>
                      <a:endParaRPr lang="en-US" altLang="zh-TW" sz="11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decimal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otherPrice</a:t>
                      </a:r>
                      <a:endParaRPr lang="en-US" altLang="zh-TW" sz="11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regionFrom</a:t>
                      </a:r>
                      <a:endParaRPr lang="en-US" altLang="zh-TW" sz="11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regionFromCode</a:t>
                      </a:r>
                      <a:endParaRPr lang="en-US" altLang="zh-TW" sz="11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addrFrom</a:t>
                      </a:r>
                      <a:endParaRPr lang="en-US" altLang="zh-TW" sz="11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userFrom</a:t>
                      </a:r>
                      <a:endParaRPr lang="en-US" altLang="zh-TW" sz="11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regionTo</a:t>
                      </a:r>
                      <a:endParaRPr lang="en-US" altLang="zh-TW" sz="11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regionToCode</a:t>
                      </a:r>
                      <a:endParaRPr lang="en-US" altLang="zh-TW" sz="11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addrTo</a:t>
                      </a:r>
                      <a:endParaRPr lang="en-US" altLang="zh-TW" sz="11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userTo</a:t>
                      </a:r>
                      <a:endParaRPr lang="en-US" altLang="zh-TW" sz="11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DateTime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?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orderSchArrDt</a:t>
                      </a:r>
                      <a:endParaRPr lang="en-US" altLang="zh-TW" sz="11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List&lt;Item&gt; items</a:t>
                      </a:r>
                    </a:p>
                    <a:p>
                      <a:r>
                        <a:rPr lang="zh-TW" altLang="en-US" sz="1100" dirty="0">
                          <a:latin typeface="Consolas" panose="020B0609020204030204" pitchFamily="49" charset="0"/>
                        </a:rPr>
                        <a:t>    </a:t>
                      </a:r>
                      <a:r>
                        <a:rPr lang="en-US" altLang="zh-TW" sz="1100" dirty="0">
                          <a:solidFill>
                            <a:srgbClr val="FF0000"/>
                          </a:solidFill>
                          <a:latin typeface="Consolas" panose="020B0609020204030204" pitchFamily="49" charset="0"/>
                        </a:rPr>
                        <a:t>public List&lt;File&gt; files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}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public class Item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shelfId</a:t>
                      </a:r>
                      <a:endParaRPr lang="en-US" altLang="zh-TW" sz="11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shelfNo</a:t>
                      </a:r>
                      <a:endParaRPr lang="en-US" altLang="zh-TW" sz="11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shelfName</a:t>
                      </a:r>
                      <a:endParaRPr lang="en-US" altLang="zh-TW" sz="11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int amount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</a:t>
                      </a:r>
                      <a:r>
                        <a:rPr lang="en-US" altLang="zh-TW" sz="1100" dirty="0">
                          <a:solidFill>
                            <a:schemeClr val="tx1"/>
                          </a:solidFill>
                          <a:latin typeface="Consolas" panose="020B0609020204030204" pitchFamily="49" charset="0"/>
                        </a:rPr>
                        <a:t>public</a:t>
                      </a:r>
                      <a:r>
                        <a:rPr lang="zh-TW" altLang="en-US" sz="1100" dirty="0">
                          <a:solidFill>
                            <a:schemeClr val="tx1"/>
                          </a:solidFill>
                          <a:latin typeface="Consolas" panose="020B0609020204030204" pitchFamily="49" charset="0"/>
                        </a:rPr>
                        <a:t> </a:t>
                      </a:r>
                      <a:r>
                        <a:rPr lang="en-US" altLang="zh-TW" sz="1100" dirty="0">
                          <a:solidFill>
                            <a:schemeClr val="tx1"/>
                          </a:solidFill>
                          <a:latin typeface="Consolas" panose="020B0609020204030204" pitchFamily="49" charset="0"/>
                        </a:rPr>
                        <a:t>decimal price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attrName</a:t>
                      </a:r>
                      <a:endParaRPr lang="en-US" altLang="zh-TW" sz="11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List&lt;string&gt;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fsId</a:t>
                      </a:r>
                      <a:endParaRPr lang="en-US" altLang="zh-TW" sz="11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}</a:t>
                      </a:r>
                    </a:p>
                    <a:p>
                      <a:endParaRPr lang="en-US" altLang="zh-TW" sz="11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100" dirty="0">
                          <a:solidFill>
                            <a:srgbClr val="FF0000"/>
                          </a:solidFill>
                          <a:latin typeface="Consolas" panose="020B0609020204030204" pitchFamily="49" charset="0"/>
                        </a:rPr>
                        <a:t>public class File</a:t>
                      </a:r>
                    </a:p>
                    <a:p>
                      <a:r>
                        <a:rPr lang="en-US" altLang="zh-TW" sz="1100" dirty="0">
                          <a:solidFill>
                            <a:srgbClr val="FF0000"/>
                          </a:solidFill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100" dirty="0">
                          <a:solidFill>
                            <a:srgbClr val="FF0000"/>
                          </a:solidFill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solidFill>
                            <a:srgbClr val="FF0000"/>
                          </a:solidFill>
                          <a:latin typeface="Consolas" panose="020B0609020204030204" pitchFamily="49" charset="0"/>
                        </a:rPr>
                        <a:t>fs_id</a:t>
                      </a:r>
                      <a:r>
                        <a:rPr lang="en-US" altLang="zh-TW" sz="1100" dirty="0">
                          <a:solidFill>
                            <a:srgbClr val="FF0000"/>
                          </a:solidFill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solidFill>
                            <a:srgbClr val="FF0000"/>
                          </a:solidFill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solidFill>
                            <a:srgbClr val="FF0000"/>
                          </a:solidFill>
                          <a:latin typeface="Consolas" panose="020B0609020204030204" pitchFamily="49" charset="0"/>
                        </a:rPr>
                        <a:t>fs_name</a:t>
                      </a:r>
                      <a:r>
                        <a:rPr lang="en-US" altLang="zh-TW" sz="1100" dirty="0">
                          <a:solidFill>
                            <a:srgbClr val="FF0000"/>
                          </a:solidFill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solidFill>
                            <a:srgbClr val="FF0000"/>
                          </a:solidFill>
                          <a:latin typeface="Consolas" panose="020B0609020204030204" pitchFamily="49" charset="0"/>
                        </a:rPr>
                        <a:t>}</a:t>
                      </a:r>
                      <a:endParaRPr lang="zh-TW" altLang="en-US" sz="1100" dirty="0">
                        <a:solidFill>
                          <a:srgbClr val="FF0000"/>
                        </a:solidFill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71519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052196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5C7E0D1-9651-69AB-5BF7-2002BFDEE50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方塊 3">
            <a:extLst>
              <a:ext uri="{FF2B5EF4-FFF2-40B4-BE49-F238E27FC236}">
                <a16:creationId xmlns:a16="http://schemas.microsoft.com/office/drawing/2014/main" id="{D57D4AF0-5E03-E366-3037-B8DBB1D8A261}"/>
              </a:ext>
            </a:extLst>
          </p:cNvPr>
          <p:cNvSpPr txBox="1"/>
          <p:nvPr/>
        </p:nvSpPr>
        <p:spPr>
          <a:xfrm>
            <a:off x="0" y="0"/>
            <a:ext cx="5532582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en-US" altLang="zh-TW" sz="3200" b="1" dirty="0">
                <a:latin typeface="Consolas" panose="020B0609020204030204" pitchFamily="49" charset="0"/>
              </a:rPr>
              <a:t>mark/order/state</a:t>
            </a:r>
          </a:p>
        </p:txBody>
      </p:sp>
      <p:graphicFrame>
        <p:nvGraphicFramePr>
          <p:cNvPr id="5" name="表格 4">
            <a:extLst>
              <a:ext uri="{FF2B5EF4-FFF2-40B4-BE49-F238E27FC236}">
                <a16:creationId xmlns:a16="http://schemas.microsoft.com/office/drawing/2014/main" id="{2CF98E4E-19A2-AC41-4A0B-6C33B16B658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0929801"/>
              </p:ext>
            </p:extLst>
          </p:nvPr>
        </p:nvGraphicFramePr>
        <p:xfrm>
          <a:off x="0" y="1198880"/>
          <a:ext cx="12192002" cy="1635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2">
                  <a:extLst>
                    <a:ext uri="{9D8B030D-6E8A-4147-A177-3AD203B41FA5}">
                      <a16:colId xmlns:a16="http://schemas.microsoft.com/office/drawing/2014/main" val="1989273903"/>
                    </a:ext>
                  </a:extLst>
                </a:gridCol>
                <a:gridCol w="1440873">
                  <a:extLst>
                    <a:ext uri="{9D8B030D-6E8A-4147-A177-3AD203B41FA5}">
                      <a16:colId xmlns:a16="http://schemas.microsoft.com/office/drawing/2014/main" val="2118556044"/>
                    </a:ext>
                  </a:extLst>
                </a:gridCol>
                <a:gridCol w="3795718">
                  <a:extLst>
                    <a:ext uri="{9D8B030D-6E8A-4147-A177-3AD203B41FA5}">
                      <a16:colId xmlns:a16="http://schemas.microsoft.com/office/drawing/2014/main" val="109897372"/>
                    </a:ext>
                  </a:extLst>
                </a:gridCol>
                <a:gridCol w="4212209">
                  <a:extLst>
                    <a:ext uri="{9D8B030D-6E8A-4147-A177-3AD203B41FA5}">
                      <a16:colId xmlns:a16="http://schemas.microsoft.com/office/drawing/2014/main" val="388374189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Server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Method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Request Param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Response Param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783245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https://localhost:</a:t>
                      </a:r>
                      <a:endParaRPr lang="zh-TW" altLang="en-US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GET</a:t>
                      </a:r>
                      <a:endParaRPr lang="zh-TW" altLang="en-US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soId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long</a:t>
                      </a:r>
                      <a:endParaRPr lang="zh-TW" altLang="en-US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public class State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bool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is_create</a:t>
                      </a:r>
                      <a:endParaRPr lang="en-US" altLang="zh-TW" sz="11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bool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is_process</a:t>
                      </a:r>
                      <a:endParaRPr lang="en-US" altLang="zh-TW" sz="11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bool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is_ship</a:t>
                      </a:r>
                      <a:endParaRPr lang="en-US" altLang="zh-TW" sz="11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bool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is_close</a:t>
                      </a:r>
                      <a:endParaRPr lang="en-US" altLang="zh-TW" sz="11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}</a:t>
                      </a:r>
                      <a:endParaRPr lang="zh-TW" altLang="en-US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71519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02942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457</TotalTime>
  <Words>377</Words>
  <Application>Microsoft Office PowerPoint</Application>
  <PresentationFormat>寬螢幕</PresentationFormat>
  <Paragraphs>119</Paragraphs>
  <Slides>5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5</vt:i4>
      </vt:variant>
    </vt:vector>
  </HeadingPairs>
  <TitlesOfParts>
    <vt:vector size="11" baseType="lpstr">
      <vt:lpstr>微軟正黑體</vt:lpstr>
      <vt:lpstr>Aptos</vt:lpstr>
      <vt:lpstr>Aptos Display</vt:lpstr>
      <vt:lpstr>Arial</vt:lpstr>
      <vt:lpstr>Consolas</vt:lpstr>
      <vt:lpstr>Office 佈景主題</vt:lpstr>
      <vt:lpstr>PowerPoint 簡報</vt:lpstr>
      <vt:lpstr>PowerPoint 簡報</vt:lpstr>
      <vt:lpstr>PowerPoint 簡報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楷翊 張</dc:creator>
  <cp:lastModifiedBy>楷翊 張</cp:lastModifiedBy>
  <cp:revision>34</cp:revision>
  <dcterms:created xsi:type="dcterms:W3CDTF">2026-02-25T01:47:51Z</dcterms:created>
  <dcterms:modified xsi:type="dcterms:W3CDTF">2026-05-13T02:40:42Z</dcterms:modified>
</cp:coreProperties>
</file>