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4247"/>
              </p:ext>
            </p:extLst>
          </p:nvPr>
        </p:nvGraphicFramePr>
        <p:xfrm>
          <a:off x="0" y="2233815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42669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58123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Contract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contract_id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contract_name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List&lt;string&gt; contents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81557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/contract/content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44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Consolas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34</cp:revision>
  <dcterms:created xsi:type="dcterms:W3CDTF">2026-02-25T01:47:51Z</dcterms:created>
  <dcterms:modified xsi:type="dcterms:W3CDTF">2026-03-06T04:44:25Z</dcterms:modified>
</cp:coreProperties>
</file>