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85" r:id="rId7"/>
    <p:sldId id="286" r:id="rId8"/>
    <p:sldId id="287" r:id="rId9"/>
    <p:sldId id="272" r:id="rId10"/>
    <p:sldId id="288" r:id="rId11"/>
    <p:sldId id="289" r:id="rId12"/>
    <p:sldId id="290" r:id="rId13"/>
    <p:sldId id="291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004765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表單項目管理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:a16="http://schemas.microsoft.com/office/drawing/2014/main" id="{EE096F40-F7A0-85DF-4DB8-1EB00CA5A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780" y="1968116"/>
            <a:ext cx="8362950" cy="4114800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D93AD9A3-1893-9EC7-612A-B3DE2F9ABBC1}"/>
              </a:ext>
            </a:extLst>
          </p:cNvPr>
          <p:cNvSpPr/>
          <p:nvPr/>
        </p:nvSpPr>
        <p:spPr>
          <a:xfrm>
            <a:off x="2336799" y="3657600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673CA58-F226-6618-B2E5-AD2F9D336C40}"/>
              </a:ext>
            </a:extLst>
          </p:cNvPr>
          <p:cNvSpPr/>
          <p:nvPr/>
        </p:nvSpPr>
        <p:spPr>
          <a:xfrm>
            <a:off x="9120908" y="3657600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086EB526-9F8A-CC6D-8FC6-9B2F0DBE83E0}"/>
              </a:ext>
            </a:extLst>
          </p:cNvPr>
          <p:cNvCxnSpPr>
            <a:stCxn id="12" idx="2"/>
            <a:endCxn id="13" idx="2"/>
          </p:cNvCxnSpPr>
          <p:nvPr/>
        </p:nvCxnSpPr>
        <p:spPr>
          <a:xfrm rot="16200000" flipH="1">
            <a:off x="6186053" y="2334489"/>
            <a:ext cx="12700" cy="6784109"/>
          </a:xfrm>
          <a:prstGeom prst="bentConnector3">
            <a:avLst>
              <a:gd name="adj1" fmla="val 5290913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F242497-87C3-B3FC-DAA1-207F51B662E6}"/>
              </a:ext>
            </a:extLst>
          </p:cNvPr>
          <p:cNvSpPr txBox="1"/>
          <p:nvPr/>
        </p:nvSpPr>
        <p:spPr>
          <a:xfrm>
            <a:off x="5638405" y="636930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移至後方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164758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itemId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841061"/>
              </p:ext>
            </p:extLst>
          </p:nvPr>
        </p:nvGraphicFramePr>
        <p:xfrm>
          <a:off x="0" y="2751477"/>
          <a:ext cx="1219200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308880"/>
              </p:ext>
            </p:extLst>
          </p:nvPr>
        </p:nvGraphicFramePr>
        <p:xfrm>
          <a:off x="-2" y="1809368"/>
          <a:ext cx="12192002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72318"/>
              </p:ext>
            </p:extLst>
          </p:nvPr>
        </p:nvGraphicFramePr>
        <p:xfrm>
          <a:off x="-2" y="1947914"/>
          <a:ext cx="1219200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D18D68A4-7FB1-D3A4-A5CB-18CF774A2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087" y="1185862"/>
            <a:ext cx="4695825" cy="4486275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75B6CDEB-196B-3641-567E-328AB2A7671D}"/>
              </a:ext>
            </a:extLst>
          </p:cNvPr>
          <p:cNvSpPr/>
          <p:nvPr/>
        </p:nvSpPr>
        <p:spPr>
          <a:xfrm>
            <a:off x="3897746" y="3870036"/>
            <a:ext cx="4378036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02034C9A-230C-09DA-8B03-AEE1B8F4E74E}"/>
              </a:ext>
            </a:extLst>
          </p:cNvPr>
          <p:cNvSpPr txBox="1"/>
          <p:nvPr/>
        </p:nvSpPr>
        <p:spPr>
          <a:xfrm>
            <a:off x="8351549" y="3865571"/>
            <a:ext cx="2916815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只有</a:t>
            </a:r>
            <a:endParaRPr lang="en-US" altLang="zh-TW" dirty="0"/>
          </a:p>
          <a:p>
            <a:r>
              <a:rPr lang="zh-TW" altLang="en-US" dirty="0"/>
              <a:t>量測型 </a:t>
            </a:r>
            <a:r>
              <a:rPr lang="en-US" altLang="zh-TW" dirty="0"/>
              <a:t>(</a:t>
            </a:r>
            <a:r>
              <a:rPr lang="en-US" altLang="zh-TW" dirty="0" err="1"/>
              <a:t>is_measure</a:t>
            </a:r>
            <a:r>
              <a:rPr lang="en-US" altLang="zh-TW" dirty="0"/>
              <a:t> = true)</a:t>
            </a:r>
          </a:p>
          <a:p>
            <a:r>
              <a:rPr lang="zh-TW" altLang="en-US" dirty="0"/>
              <a:t>文字型 </a:t>
            </a:r>
            <a:r>
              <a:rPr lang="en-US" altLang="zh-TW" dirty="0"/>
              <a:t>(</a:t>
            </a:r>
            <a:r>
              <a:rPr lang="en-US" altLang="zh-TW" dirty="0" err="1"/>
              <a:t>is_measure</a:t>
            </a:r>
            <a:r>
              <a:rPr lang="en-US" altLang="zh-TW" dirty="0"/>
              <a:t> = false)</a:t>
            </a:r>
          </a:p>
        </p:txBody>
      </p:sp>
      <p:pic>
        <p:nvPicPr>
          <p:cNvPr id="21" name="圖片 20">
            <a:extLst>
              <a:ext uri="{FF2B5EF4-FFF2-40B4-BE49-F238E27FC236}">
                <a16:creationId xmlns:a16="http://schemas.microsoft.com/office/drawing/2014/main" id="{532AB246-5B8D-6BF3-0247-8DE2ACDBB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081"/>
          <a:stretch>
            <a:fillRect/>
          </a:stretch>
        </p:blipFill>
        <p:spPr>
          <a:xfrm>
            <a:off x="3748087" y="6178116"/>
            <a:ext cx="4695825" cy="624464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2C097ABE-9C60-53F5-B975-2BA1027A7DBE}"/>
              </a:ext>
            </a:extLst>
          </p:cNvPr>
          <p:cNvSpPr/>
          <p:nvPr/>
        </p:nvSpPr>
        <p:spPr>
          <a:xfrm>
            <a:off x="3748087" y="4873984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AAA4574E-7B8F-057C-E3F3-B272A94AF05E}"/>
              </a:ext>
            </a:extLst>
          </p:cNvPr>
          <p:cNvSpPr/>
          <p:nvPr/>
        </p:nvSpPr>
        <p:spPr>
          <a:xfrm>
            <a:off x="3897746" y="4869519"/>
            <a:ext cx="988290" cy="326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單位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(</a:t>
            </a:r>
            <a:r>
              <a:rPr lang="zh-TW" altLang="en-US" sz="1200" dirty="0"/>
              <a:t>選填</a:t>
            </a:r>
            <a:r>
              <a:rPr lang="en-US" altLang="zh-TW" sz="1200" dirty="0"/>
              <a:t>)</a:t>
            </a:r>
            <a:endParaRPr lang="zh-TW" altLang="en-US" sz="1200" dirty="0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29CF4CFE-49C7-303B-EB72-02A0C931EBD3}"/>
              </a:ext>
            </a:extLst>
          </p:cNvPr>
          <p:cNvSpPr/>
          <p:nvPr/>
        </p:nvSpPr>
        <p:spPr>
          <a:xfrm>
            <a:off x="3971635" y="5270357"/>
            <a:ext cx="4239491" cy="2678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03D45F40-8240-0011-99E3-6EFC2D65EA7A}"/>
              </a:ext>
            </a:extLst>
          </p:cNvPr>
          <p:cNvSpPr/>
          <p:nvPr/>
        </p:nvSpPr>
        <p:spPr>
          <a:xfrm>
            <a:off x="3897746" y="5575660"/>
            <a:ext cx="988290" cy="326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備註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(</a:t>
            </a:r>
            <a:r>
              <a:rPr lang="zh-TW" altLang="en-US" sz="1200" dirty="0"/>
              <a:t>選填</a:t>
            </a:r>
            <a:r>
              <a:rPr lang="en-US" altLang="zh-TW" sz="1200" dirty="0"/>
              <a:t>)</a:t>
            </a:r>
            <a:endParaRPr lang="zh-TW" altLang="en-US" sz="1200" dirty="0"/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0AC39FB8-56F1-86B1-74BC-52CF683ADF65}"/>
              </a:ext>
            </a:extLst>
          </p:cNvPr>
          <p:cNvSpPr/>
          <p:nvPr/>
        </p:nvSpPr>
        <p:spPr>
          <a:xfrm>
            <a:off x="3971635" y="5976498"/>
            <a:ext cx="4239491" cy="2678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7A176AA2-3873-C9BE-F409-050775191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612" y="1200150"/>
            <a:ext cx="4676775" cy="4457700"/>
          </a:xfrm>
          <a:prstGeom prst="rect">
            <a:avLst/>
          </a:prstGeom>
        </p:spPr>
      </p:pic>
      <p:sp>
        <p:nvSpPr>
          <p:cNvPr id="15" name="矩形 14">
            <a:extLst>
              <a:ext uri="{FF2B5EF4-FFF2-40B4-BE49-F238E27FC236}">
                <a16:creationId xmlns:a16="http://schemas.microsoft.com/office/drawing/2014/main" id="{16068ED8-290D-FB22-B38A-9D701C2A8B06}"/>
              </a:ext>
            </a:extLst>
          </p:cNvPr>
          <p:cNvSpPr/>
          <p:nvPr/>
        </p:nvSpPr>
        <p:spPr>
          <a:xfrm>
            <a:off x="3897746" y="3870036"/>
            <a:ext cx="4378036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3491C2E-D3D2-925C-96B2-D0CF7C16A5F8}"/>
              </a:ext>
            </a:extLst>
          </p:cNvPr>
          <p:cNvSpPr txBox="1"/>
          <p:nvPr/>
        </p:nvSpPr>
        <p:spPr>
          <a:xfrm>
            <a:off x="8342312" y="3957904"/>
            <a:ext cx="3480234" cy="7386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只有</a:t>
            </a:r>
            <a:endParaRPr lang="en-US" altLang="zh-TW" sz="1400" dirty="0"/>
          </a:p>
          <a:p>
            <a:r>
              <a:rPr lang="zh-TW" altLang="en-US" sz="1400" dirty="0"/>
              <a:t>量測型 </a:t>
            </a:r>
            <a:r>
              <a:rPr lang="en-US" altLang="zh-TW" sz="1400" dirty="0"/>
              <a:t>(</a:t>
            </a:r>
            <a:r>
              <a:rPr lang="en-US" altLang="zh-TW" sz="1400" dirty="0" err="1"/>
              <a:t>is_measure</a:t>
            </a:r>
            <a:r>
              <a:rPr lang="en-US" altLang="zh-TW" sz="1400" dirty="0"/>
              <a:t> = true)</a:t>
            </a:r>
          </a:p>
          <a:p>
            <a:r>
              <a:rPr lang="zh-TW" altLang="en-US" sz="1400" dirty="0"/>
              <a:t>文字型 </a:t>
            </a:r>
            <a:r>
              <a:rPr lang="en-US" altLang="zh-TW" sz="1400" dirty="0"/>
              <a:t>(</a:t>
            </a:r>
            <a:r>
              <a:rPr lang="zh-TW" altLang="en-US" sz="1400" dirty="0"/>
              <a:t>如顏色、外觀</a:t>
            </a:r>
            <a:r>
              <a:rPr lang="en-US" altLang="zh-TW" sz="1400" dirty="0"/>
              <a:t>)</a:t>
            </a:r>
            <a:r>
              <a:rPr lang="zh-TW" altLang="en-US" sz="1400" dirty="0"/>
              <a:t> </a:t>
            </a:r>
            <a:r>
              <a:rPr lang="en-US" altLang="zh-TW" sz="1400" dirty="0"/>
              <a:t>(</a:t>
            </a:r>
            <a:r>
              <a:rPr lang="en-US" altLang="zh-TW" sz="1400" dirty="0" err="1"/>
              <a:t>is_measure</a:t>
            </a:r>
            <a:r>
              <a:rPr lang="en-US" altLang="zh-TW" sz="1400" dirty="0"/>
              <a:t> = false)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836F0A6E-C6FA-905D-58EA-61EE3AC3D8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081"/>
          <a:stretch>
            <a:fillRect/>
          </a:stretch>
        </p:blipFill>
        <p:spPr>
          <a:xfrm>
            <a:off x="3748087" y="6178116"/>
            <a:ext cx="4695825" cy="624464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386C7915-3A01-6847-241F-A20E81AFF8B4}"/>
              </a:ext>
            </a:extLst>
          </p:cNvPr>
          <p:cNvSpPr/>
          <p:nvPr/>
        </p:nvSpPr>
        <p:spPr>
          <a:xfrm>
            <a:off x="3748087" y="4873984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BD42518-F964-78C3-6EB1-71B6D30DBC9F}"/>
              </a:ext>
            </a:extLst>
          </p:cNvPr>
          <p:cNvSpPr/>
          <p:nvPr/>
        </p:nvSpPr>
        <p:spPr>
          <a:xfrm>
            <a:off x="3897746" y="4869519"/>
            <a:ext cx="988290" cy="326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單位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(</a:t>
            </a:r>
            <a:r>
              <a:rPr lang="zh-TW" altLang="en-US" sz="1200" dirty="0"/>
              <a:t>選填</a:t>
            </a:r>
            <a:r>
              <a:rPr lang="en-US" altLang="zh-TW" sz="1200" dirty="0"/>
              <a:t>)</a:t>
            </a:r>
            <a:endParaRPr lang="zh-TW" altLang="en-US" sz="1200" dirty="0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86F10B26-60B3-8C09-CB7A-A25B7E58DE4A}"/>
              </a:ext>
            </a:extLst>
          </p:cNvPr>
          <p:cNvSpPr/>
          <p:nvPr/>
        </p:nvSpPr>
        <p:spPr>
          <a:xfrm>
            <a:off x="3971635" y="5270357"/>
            <a:ext cx="4239491" cy="2678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E6F6544-38F3-3181-EA76-A3D9EABB6DEB}"/>
              </a:ext>
            </a:extLst>
          </p:cNvPr>
          <p:cNvSpPr/>
          <p:nvPr/>
        </p:nvSpPr>
        <p:spPr>
          <a:xfrm>
            <a:off x="3897746" y="5575660"/>
            <a:ext cx="988290" cy="326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備註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(</a:t>
            </a:r>
            <a:r>
              <a:rPr lang="zh-TW" altLang="en-US" sz="1200" dirty="0"/>
              <a:t>選填</a:t>
            </a:r>
            <a:r>
              <a:rPr lang="en-US" altLang="zh-TW" sz="1200" dirty="0"/>
              <a:t>)</a:t>
            </a:r>
            <a:endParaRPr lang="zh-TW" altLang="en-US" sz="1200" dirty="0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AA412892-24DA-1212-0F8E-D243B22972F3}"/>
              </a:ext>
            </a:extLst>
          </p:cNvPr>
          <p:cNvSpPr/>
          <p:nvPr/>
        </p:nvSpPr>
        <p:spPr>
          <a:xfrm>
            <a:off x="3971635" y="5976498"/>
            <a:ext cx="4239491" cy="2678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6C3546DD-DC21-36AF-23B3-9A7521CC9C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637" y="2043112"/>
            <a:ext cx="351472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web/item/list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E62D302B-B669-A23C-4DB7-7C83EB666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780" y="1968116"/>
            <a:ext cx="8362950" cy="4114800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8E1F2CB2-CEDA-6657-2D39-D1D07B97407F}"/>
              </a:ext>
            </a:extLst>
          </p:cNvPr>
          <p:cNvSpPr/>
          <p:nvPr/>
        </p:nvSpPr>
        <p:spPr>
          <a:xfrm>
            <a:off x="3348181" y="3740727"/>
            <a:ext cx="711200" cy="36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itNo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9DC6D4E4-5276-A387-4E6C-430C5206B9DB}"/>
              </a:ext>
            </a:extLst>
          </p:cNvPr>
          <p:cNvSpPr/>
          <p:nvPr/>
        </p:nvSpPr>
        <p:spPr>
          <a:xfrm>
            <a:off x="4549888" y="3740727"/>
            <a:ext cx="711200" cy="36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itName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0A460244-EA90-987C-692A-B117A7680BE7}"/>
              </a:ext>
            </a:extLst>
          </p:cNvPr>
          <p:cNvSpPr/>
          <p:nvPr/>
        </p:nvSpPr>
        <p:spPr>
          <a:xfrm>
            <a:off x="5645727" y="3740727"/>
            <a:ext cx="900545" cy="36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isMeasure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227D89F-04E9-7D47-44F0-4361719D15A9}"/>
              </a:ext>
            </a:extLst>
          </p:cNvPr>
          <p:cNvSpPr/>
          <p:nvPr/>
        </p:nvSpPr>
        <p:spPr>
          <a:xfrm>
            <a:off x="6721763" y="3740727"/>
            <a:ext cx="900545" cy="36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updateBy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98F62A4A-65CC-B87F-1FE8-5B41A123A3D1}"/>
              </a:ext>
            </a:extLst>
          </p:cNvPr>
          <p:cNvSpPr/>
          <p:nvPr/>
        </p:nvSpPr>
        <p:spPr>
          <a:xfrm>
            <a:off x="7899399" y="3740727"/>
            <a:ext cx="900545" cy="36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updateDt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web/item/create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web/item/update</a:t>
            </a:r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web/item/delete</a:t>
            </a:r>
          </a:p>
        </p:txBody>
      </p:sp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798360"/>
              </p:ext>
            </p:extLst>
          </p:nvPr>
        </p:nvGraphicFramePr>
        <p:xfrm>
          <a:off x="0" y="2751477"/>
          <a:ext cx="12192002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unit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555</Words>
  <Application>Microsoft Office PowerPoint</Application>
  <PresentationFormat>寬螢幕</PresentationFormat>
  <Paragraphs>174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30</cp:revision>
  <dcterms:created xsi:type="dcterms:W3CDTF">2026-04-27T07:53:38Z</dcterms:created>
  <dcterms:modified xsi:type="dcterms:W3CDTF">2026-05-12T02:58:22Z</dcterms:modified>
</cp:coreProperties>
</file>