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0" r:id="rId6"/>
    <p:sldId id="285" r:id="rId7"/>
    <p:sldId id="286" r:id="rId8"/>
    <p:sldId id="287" r:id="rId9"/>
    <p:sldId id="292" r:id="rId10"/>
    <p:sldId id="272" r:id="rId11"/>
    <p:sldId id="288" r:id="rId12"/>
    <p:sldId id="289" r:id="rId13"/>
    <p:sldId id="290" r:id="rId14"/>
    <p:sldId id="291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00" autoAdjust="0"/>
  </p:normalViewPr>
  <p:slideViewPr>
    <p:cSldViewPr snapToGrid="0">
      <p:cViewPr varScale="1">
        <p:scale>
          <a:sx n="102" d="100"/>
          <a:sy n="102" d="100"/>
        </p:scale>
        <p:origin x="9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99845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2026/05/07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生產線管理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95C3B2DA-0EEB-C686-8197-B9874792C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112" y="1743075"/>
            <a:ext cx="8867775" cy="417195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F392671C-42AB-D115-D4D3-92273FBE6A19}"/>
              </a:ext>
            </a:extLst>
          </p:cNvPr>
          <p:cNvSpPr/>
          <p:nvPr/>
        </p:nvSpPr>
        <p:spPr>
          <a:xfrm>
            <a:off x="1962150" y="336232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r>
              <a:rPr lang="zh-TW" altLang="en-US" dirty="0">
                <a:solidFill>
                  <a:sysClr val="windowText" lastClr="000000"/>
                </a:solidFill>
              </a:rPr>
              <a:t>編號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00781FD-A5A8-0E1D-4994-AE126F7E01ED}"/>
              </a:ext>
            </a:extLst>
          </p:cNvPr>
          <p:cNvSpPr/>
          <p:nvPr/>
        </p:nvSpPr>
        <p:spPr>
          <a:xfrm>
            <a:off x="3086100" y="336232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r>
              <a:rPr lang="zh-TW" altLang="en-US" dirty="0">
                <a:solidFill>
                  <a:sysClr val="windowText" lastClr="000000"/>
                </a:solidFill>
              </a:rPr>
              <a:t>名稱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85FC554-8781-184C-7EC4-D7CDA5286058}"/>
              </a:ext>
            </a:extLst>
          </p:cNvPr>
          <p:cNvSpPr/>
          <p:nvPr/>
        </p:nvSpPr>
        <p:spPr>
          <a:xfrm>
            <a:off x="4210050" y="336232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設備編號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956F8DB-8422-1C73-F1FF-9B4462CB272F}"/>
              </a:ext>
            </a:extLst>
          </p:cNvPr>
          <p:cNvSpPr/>
          <p:nvPr/>
        </p:nvSpPr>
        <p:spPr>
          <a:xfrm>
            <a:off x="5334001" y="336232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設備名稱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455097B-0426-33B5-5724-ED9AAE7B6EC0}"/>
              </a:ext>
            </a:extLst>
          </p:cNvPr>
          <p:cNvSpPr/>
          <p:nvPr/>
        </p:nvSpPr>
        <p:spPr>
          <a:xfrm>
            <a:off x="6457950" y="3362325"/>
            <a:ext cx="1521618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Mac address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EA6E941-C8AA-30BD-4F10-2C5DA19D21D6}"/>
              </a:ext>
            </a:extLst>
          </p:cNvPr>
          <p:cNvSpPr/>
          <p:nvPr/>
        </p:nvSpPr>
        <p:spPr>
          <a:xfrm>
            <a:off x="7979568" y="3362325"/>
            <a:ext cx="1052512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路由鍵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CD06AFA-FD3B-5194-628B-D199A3B51A4C}"/>
              </a:ext>
            </a:extLst>
          </p:cNvPr>
          <p:cNvSpPr/>
          <p:nvPr/>
        </p:nvSpPr>
        <p:spPr>
          <a:xfrm>
            <a:off x="9032080" y="3362325"/>
            <a:ext cx="1052512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操作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3C6FA16-2196-71FA-7F42-8C2DAA249479}"/>
              </a:ext>
            </a:extLst>
          </p:cNvPr>
          <p:cNvSpPr/>
          <p:nvPr/>
        </p:nvSpPr>
        <p:spPr>
          <a:xfrm>
            <a:off x="1962150" y="3709987"/>
            <a:ext cx="8122442" cy="19002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78E890B-4847-A3E5-8511-6CD3894B58A4}"/>
              </a:ext>
            </a:extLst>
          </p:cNvPr>
          <p:cNvSpPr/>
          <p:nvPr/>
        </p:nvSpPr>
        <p:spPr>
          <a:xfrm>
            <a:off x="1962150" y="3790950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iotNo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EB66146-E97B-6CB8-32B6-4DF08275A106}"/>
              </a:ext>
            </a:extLst>
          </p:cNvPr>
          <p:cNvSpPr/>
          <p:nvPr/>
        </p:nvSpPr>
        <p:spPr>
          <a:xfrm>
            <a:off x="3086100" y="3790950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iotName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4B326CF4-A558-2797-BBEA-7A7AFA35DBD8}"/>
              </a:ext>
            </a:extLst>
          </p:cNvPr>
          <p:cNvSpPr/>
          <p:nvPr/>
        </p:nvSpPr>
        <p:spPr>
          <a:xfrm>
            <a:off x="4210050" y="3790950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eqpno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AC2888DB-DAE6-966B-162D-FC201B197364}"/>
              </a:ext>
            </a:extLst>
          </p:cNvPr>
          <p:cNvSpPr/>
          <p:nvPr/>
        </p:nvSpPr>
        <p:spPr>
          <a:xfrm>
            <a:off x="5334001" y="3790950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eqpname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42A03067-B0BB-4F89-022A-CD8D2E100DD3}"/>
              </a:ext>
            </a:extLst>
          </p:cNvPr>
          <p:cNvSpPr/>
          <p:nvPr/>
        </p:nvSpPr>
        <p:spPr>
          <a:xfrm>
            <a:off x="6457950" y="3790950"/>
            <a:ext cx="1521618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macAddress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5DAEDDA2-B2C9-356D-80EA-FABF4CC446C9}"/>
              </a:ext>
            </a:extLst>
          </p:cNvPr>
          <p:cNvSpPr/>
          <p:nvPr/>
        </p:nvSpPr>
        <p:spPr>
          <a:xfrm>
            <a:off x="7979568" y="3790950"/>
            <a:ext cx="1052512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routkey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CFBD85AF-C505-1D69-0320-551A02A9AEEF}"/>
              </a:ext>
            </a:extLst>
          </p:cNvPr>
          <p:cNvSpPr/>
          <p:nvPr/>
        </p:nvSpPr>
        <p:spPr>
          <a:xfrm>
            <a:off x="9032080" y="3790950"/>
            <a:ext cx="1052512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pic>
        <p:nvPicPr>
          <p:cNvPr id="39" name="圖片 38">
            <a:extLst>
              <a:ext uri="{FF2B5EF4-FFF2-40B4-BE49-F238E27FC236}">
                <a16:creationId xmlns:a16="http://schemas.microsoft.com/office/drawing/2014/main" id="{EAC3739B-A01F-9DDA-3C0E-5C4A5D2B1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3372" y="2921362"/>
            <a:ext cx="360000" cy="360000"/>
          </a:xfrm>
          <a:prstGeom prst="rect">
            <a:avLst/>
          </a:prstGeom>
        </p:spPr>
      </p:pic>
      <p:pic>
        <p:nvPicPr>
          <p:cNvPr id="41" name="圖片 40">
            <a:extLst>
              <a:ext uri="{FF2B5EF4-FFF2-40B4-BE49-F238E27FC236}">
                <a16:creationId xmlns:a16="http://schemas.microsoft.com/office/drawing/2014/main" id="{2B119D52-C069-141A-527F-268810E568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9027" y="3840615"/>
            <a:ext cx="252000" cy="252000"/>
          </a:xfrm>
          <a:prstGeom prst="rect">
            <a:avLst/>
          </a:prstGeom>
        </p:spPr>
      </p:pic>
      <p:pic>
        <p:nvPicPr>
          <p:cNvPr id="43" name="圖片 42">
            <a:extLst>
              <a:ext uri="{FF2B5EF4-FFF2-40B4-BE49-F238E27FC236}">
                <a16:creationId xmlns:a16="http://schemas.microsoft.com/office/drawing/2014/main" id="{96B2F93F-58A9-9B99-86BD-5556D44545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4322" y="3838781"/>
            <a:ext cx="252000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web/IoT/list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538500"/>
              </p:ext>
            </p:extLst>
          </p:nvPr>
        </p:nvGraphicFramePr>
        <p:xfrm>
          <a:off x="0" y="2114168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Iot</a:t>
            </a:r>
            <a:r>
              <a:rPr lang="en-US" altLang="zh-TW" sz="3200" b="1" dirty="0">
                <a:latin typeface="Consolas" panose="020B0609020204030204" pitchFamily="49" charset="0"/>
              </a:rPr>
              <a:t>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235163"/>
              </p:ext>
            </p:extLst>
          </p:nvPr>
        </p:nvGraphicFramePr>
        <p:xfrm>
          <a:off x="0" y="2751477"/>
          <a:ext cx="12192002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Iot</a:t>
            </a:r>
            <a:r>
              <a:rPr lang="en-US" altLang="zh-TW" sz="3200" b="1" dirty="0">
                <a:latin typeface="Consolas" panose="020B0609020204030204" pitchFamily="49" charset="0"/>
              </a:rPr>
              <a:t>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180148"/>
              </p:ext>
            </p:extLst>
          </p:nvPr>
        </p:nvGraphicFramePr>
        <p:xfrm>
          <a:off x="0" y="1920204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web/IoT/update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018118"/>
              </p:ext>
            </p:extLst>
          </p:nvPr>
        </p:nvGraphicFramePr>
        <p:xfrm>
          <a:off x="-2" y="1809368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web/IoT/delete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348778"/>
              </p:ext>
            </p:extLst>
          </p:nvPr>
        </p:nvGraphicFramePr>
        <p:xfrm>
          <a:off x="-2" y="1947914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EE139D0-1AD2-C311-3E03-33E919F541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5" y="1111539"/>
            <a:ext cx="4705350" cy="55816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3889D01D-CFE4-247A-F8BD-B7226FBC5601}"/>
              </a:ext>
            </a:extLst>
          </p:cNvPr>
          <p:cNvSpPr/>
          <p:nvPr/>
        </p:nvSpPr>
        <p:spPr>
          <a:xfrm>
            <a:off x="3743324" y="4100511"/>
            <a:ext cx="4705350" cy="91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823090C-26D8-C0C6-0D68-E029FDF1F639}"/>
              </a:ext>
            </a:extLst>
          </p:cNvPr>
          <p:cNvSpPr/>
          <p:nvPr/>
        </p:nvSpPr>
        <p:spPr>
          <a:xfrm>
            <a:off x="4391025" y="1197264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721646AD-17AE-3BFA-5368-8442E3EE9E14}"/>
              </a:ext>
            </a:extLst>
          </p:cNvPr>
          <p:cNvSpPr/>
          <p:nvPr/>
        </p:nvSpPr>
        <p:spPr>
          <a:xfrm>
            <a:off x="3743325" y="1635414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0F2C420A-A766-9E96-64FE-6E133DCBBF85}"/>
              </a:ext>
            </a:extLst>
          </p:cNvPr>
          <p:cNvSpPr/>
          <p:nvPr/>
        </p:nvSpPr>
        <p:spPr>
          <a:xfrm>
            <a:off x="3743324" y="2455573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AB1FA3D-8929-F310-3D48-75ADE197D165}"/>
              </a:ext>
            </a:extLst>
          </p:cNvPr>
          <p:cNvSpPr/>
          <p:nvPr/>
        </p:nvSpPr>
        <p:spPr>
          <a:xfrm>
            <a:off x="3743324" y="3275732"/>
            <a:ext cx="771526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所屬設備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1A00109-2A6D-064C-36BC-ADE275629998}"/>
              </a:ext>
            </a:extLst>
          </p:cNvPr>
          <p:cNvSpPr/>
          <p:nvPr/>
        </p:nvSpPr>
        <p:spPr>
          <a:xfrm>
            <a:off x="3743323" y="4099644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ysClr val="windowText" lastClr="000000"/>
                </a:solidFill>
              </a:rPr>
              <a:t>Mac Address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endParaRPr lang="zh-TW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5E35E09-F1C9-DDA1-E5F2-6C721CFE4969}"/>
              </a:ext>
            </a:extLst>
          </p:cNvPr>
          <p:cNvSpPr/>
          <p:nvPr/>
        </p:nvSpPr>
        <p:spPr>
          <a:xfrm>
            <a:off x="3743322" y="4497382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路由鍵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05AEA9C2-36F2-162D-8516-9C66DBB4980E}"/>
              </a:ext>
            </a:extLst>
          </p:cNvPr>
          <p:cNvSpPr/>
          <p:nvPr/>
        </p:nvSpPr>
        <p:spPr>
          <a:xfrm>
            <a:off x="4791073" y="4275996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1CF4A21-3C5A-E0F4-DAF6-EBA0A1173556}"/>
              </a:ext>
            </a:extLst>
          </p:cNvPr>
          <p:cNvSpPr/>
          <p:nvPr/>
        </p:nvSpPr>
        <p:spPr>
          <a:xfrm>
            <a:off x="4791073" y="4695964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59ACA85D-34A6-1407-619C-58603926664A}"/>
              </a:ext>
            </a:extLst>
          </p:cNvPr>
          <p:cNvSpPr txBox="1"/>
          <p:nvPr/>
        </p:nvSpPr>
        <p:spPr>
          <a:xfrm>
            <a:off x="119179" y="3594587"/>
            <a:ext cx="2328746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web/equip/option/list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CBF11B1-268D-52F0-1E12-6E3F1830CEA5}"/>
              </a:ext>
            </a:extLst>
          </p:cNvPr>
          <p:cNvSpPr/>
          <p:nvPr/>
        </p:nvSpPr>
        <p:spPr>
          <a:xfrm>
            <a:off x="3876671" y="3602032"/>
            <a:ext cx="4495803" cy="49385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43690807-9CA2-24EE-59F8-20C1E750F8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49325"/>
            <a:ext cx="4610100" cy="57721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22FAA4A3-7ECA-04A5-8BB6-36FADD9E53DD}"/>
              </a:ext>
            </a:extLst>
          </p:cNvPr>
          <p:cNvSpPr/>
          <p:nvPr/>
        </p:nvSpPr>
        <p:spPr>
          <a:xfrm>
            <a:off x="3743324" y="4100511"/>
            <a:ext cx="4705350" cy="91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26D09F9-1937-142B-95C1-85DB451C9768}"/>
              </a:ext>
            </a:extLst>
          </p:cNvPr>
          <p:cNvSpPr/>
          <p:nvPr/>
        </p:nvSpPr>
        <p:spPr>
          <a:xfrm>
            <a:off x="4371975" y="103757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1418994-C8C2-87BD-487A-68B917BB89F5}"/>
              </a:ext>
            </a:extLst>
          </p:cNvPr>
          <p:cNvSpPr/>
          <p:nvPr/>
        </p:nvSpPr>
        <p:spPr>
          <a:xfrm>
            <a:off x="3776661" y="1516278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EFE086A-0D83-B980-E276-84E39E815DE5}"/>
              </a:ext>
            </a:extLst>
          </p:cNvPr>
          <p:cNvSpPr/>
          <p:nvPr/>
        </p:nvSpPr>
        <p:spPr>
          <a:xfrm>
            <a:off x="3743322" y="2516114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A6396AA-E758-2041-4E2D-B8B77BB43859}"/>
              </a:ext>
            </a:extLst>
          </p:cNvPr>
          <p:cNvSpPr/>
          <p:nvPr/>
        </p:nvSpPr>
        <p:spPr>
          <a:xfrm>
            <a:off x="3743324" y="3275732"/>
            <a:ext cx="771526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所屬設備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D9A1AE6-958C-2005-D7C3-2D5086D2CC2C}"/>
              </a:ext>
            </a:extLst>
          </p:cNvPr>
          <p:cNvSpPr/>
          <p:nvPr/>
        </p:nvSpPr>
        <p:spPr>
          <a:xfrm>
            <a:off x="3743323" y="4099644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ysClr val="windowText" lastClr="000000"/>
                </a:solidFill>
              </a:rPr>
              <a:t>Mac Address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endParaRPr lang="zh-TW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53474F0-90FF-2D0F-A1C3-AB0B2189FCEB}"/>
              </a:ext>
            </a:extLst>
          </p:cNvPr>
          <p:cNvSpPr/>
          <p:nvPr/>
        </p:nvSpPr>
        <p:spPr>
          <a:xfrm>
            <a:off x="3743322" y="4497382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路由鍵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25290F3-A3FD-8651-EB38-630EA41E7157}"/>
              </a:ext>
            </a:extLst>
          </p:cNvPr>
          <p:cNvSpPr/>
          <p:nvPr/>
        </p:nvSpPr>
        <p:spPr>
          <a:xfrm>
            <a:off x="4791073" y="4275996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4B2F714-92F2-3762-84F9-92CBF3FCD4BC}"/>
              </a:ext>
            </a:extLst>
          </p:cNvPr>
          <p:cNvSpPr/>
          <p:nvPr/>
        </p:nvSpPr>
        <p:spPr>
          <a:xfrm>
            <a:off x="4791073" y="4695964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145070C-9EC6-80D6-28CA-DA3387F4DA4A}"/>
              </a:ext>
            </a:extLst>
          </p:cNvPr>
          <p:cNvSpPr txBox="1"/>
          <p:nvPr/>
        </p:nvSpPr>
        <p:spPr>
          <a:xfrm>
            <a:off x="119179" y="3594587"/>
            <a:ext cx="2328746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web/equip/option/list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21F6A5B7-B4E0-7AEA-72EE-A53B85C97C51}"/>
              </a:ext>
            </a:extLst>
          </p:cNvPr>
          <p:cNvSpPr/>
          <p:nvPr/>
        </p:nvSpPr>
        <p:spPr>
          <a:xfrm>
            <a:off x="3876671" y="3602032"/>
            <a:ext cx="4495803" cy="49385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DF3F822C-AB67-E253-0459-68B978BBB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090737"/>
            <a:ext cx="3476625" cy="2676525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611D4D2A-CF38-5BE5-D37E-EF57CC2E2823}"/>
              </a:ext>
            </a:extLst>
          </p:cNvPr>
          <p:cNvSpPr/>
          <p:nvPr/>
        </p:nvSpPr>
        <p:spPr>
          <a:xfrm>
            <a:off x="5553075" y="2090737"/>
            <a:ext cx="10096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r>
              <a:rPr lang="zh-TW" altLang="en-US" dirty="0">
                <a:solidFill>
                  <a:sysClr val="windowText" lastClr="000000"/>
                </a:solidFill>
              </a:rPr>
              <a:t>主檔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3091408-B215-A3F5-07A0-26A4840417C5}"/>
              </a:ext>
            </a:extLst>
          </p:cNvPr>
          <p:cNvSpPr/>
          <p:nvPr/>
        </p:nvSpPr>
        <p:spPr>
          <a:xfrm>
            <a:off x="4486274" y="3605212"/>
            <a:ext cx="3200401" cy="481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93995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web/IoT/list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F618701-A24C-A5CE-5AE8-DE86EED21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824" y="2087381"/>
            <a:ext cx="8864352" cy="417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27790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web/IoT/create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D7FE874-04F6-78CC-C3E0-CE4E80157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5" y="1111539"/>
            <a:ext cx="4705350" cy="55816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4FFBEF3A-965B-7463-5E53-796AC5DA41D0}"/>
              </a:ext>
            </a:extLst>
          </p:cNvPr>
          <p:cNvSpPr/>
          <p:nvPr/>
        </p:nvSpPr>
        <p:spPr>
          <a:xfrm>
            <a:off x="3743324" y="4100511"/>
            <a:ext cx="4705350" cy="91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6CF4F24-B639-6592-5678-AD22100C2880}"/>
              </a:ext>
            </a:extLst>
          </p:cNvPr>
          <p:cNvSpPr/>
          <p:nvPr/>
        </p:nvSpPr>
        <p:spPr>
          <a:xfrm>
            <a:off x="4391025" y="1197264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0D62524F-9A1D-7CEC-B9C6-6CBCC32AD2AA}"/>
              </a:ext>
            </a:extLst>
          </p:cNvPr>
          <p:cNvSpPr/>
          <p:nvPr/>
        </p:nvSpPr>
        <p:spPr>
          <a:xfrm>
            <a:off x="3743325" y="1635414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5813FF4-2B07-ACC2-9222-4D0F4F0B3124}"/>
              </a:ext>
            </a:extLst>
          </p:cNvPr>
          <p:cNvSpPr/>
          <p:nvPr/>
        </p:nvSpPr>
        <p:spPr>
          <a:xfrm>
            <a:off x="3743324" y="2455573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EC3068D-C562-8DD4-477C-CFCC50B7ED51}"/>
              </a:ext>
            </a:extLst>
          </p:cNvPr>
          <p:cNvSpPr/>
          <p:nvPr/>
        </p:nvSpPr>
        <p:spPr>
          <a:xfrm>
            <a:off x="3743324" y="3275732"/>
            <a:ext cx="771526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所屬設備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4F327253-EBA3-AAD7-A51C-7F4AD2DD2650}"/>
              </a:ext>
            </a:extLst>
          </p:cNvPr>
          <p:cNvSpPr/>
          <p:nvPr/>
        </p:nvSpPr>
        <p:spPr>
          <a:xfrm>
            <a:off x="3743323" y="4099644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ysClr val="windowText" lastClr="000000"/>
                </a:solidFill>
              </a:rPr>
              <a:t>Mac Address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endParaRPr lang="zh-TW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93CF06C-07F1-C616-1F6B-4DF468E81AF1}"/>
              </a:ext>
            </a:extLst>
          </p:cNvPr>
          <p:cNvSpPr/>
          <p:nvPr/>
        </p:nvSpPr>
        <p:spPr>
          <a:xfrm>
            <a:off x="3743322" y="4497382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路由鍵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C952642-C1BB-2E8C-323E-0DB3E08295B8}"/>
              </a:ext>
            </a:extLst>
          </p:cNvPr>
          <p:cNvSpPr/>
          <p:nvPr/>
        </p:nvSpPr>
        <p:spPr>
          <a:xfrm>
            <a:off x="4791073" y="4275996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E3AC627-14FE-56A8-F30C-3988B7ABC666}"/>
              </a:ext>
            </a:extLst>
          </p:cNvPr>
          <p:cNvSpPr/>
          <p:nvPr/>
        </p:nvSpPr>
        <p:spPr>
          <a:xfrm>
            <a:off x="4791073" y="4695964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web/IoT/update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C5BC7F89-964E-C732-7609-5AB6A304D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49325"/>
            <a:ext cx="4610100" cy="577215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8E921206-A71D-B796-BA10-7694B27BAD6B}"/>
              </a:ext>
            </a:extLst>
          </p:cNvPr>
          <p:cNvSpPr/>
          <p:nvPr/>
        </p:nvSpPr>
        <p:spPr>
          <a:xfrm>
            <a:off x="3743324" y="4100511"/>
            <a:ext cx="4705350" cy="91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814FF06-C345-1471-66F5-9909386D4C32}"/>
              </a:ext>
            </a:extLst>
          </p:cNvPr>
          <p:cNvSpPr/>
          <p:nvPr/>
        </p:nvSpPr>
        <p:spPr>
          <a:xfrm>
            <a:off x="4371975" y="103757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54DE390-A855-E613-8E84-AD6EEF296132}"/>
              </a:ext>
            </a:extLst>
          </p:cNvPr>
          <p:cNvSpPr/>
          <p:nvPr/>
        </p:nvSpPr>
        <p:spPr>
          <a:xfrm>
            <a:off x="3776661" y="1516278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A5112D5-B429-73E6-CD9E-64F0E9434D25}"/>
              </a:ext>
            </a:extLst>
          </p:cNvPr>
          <p:cNvSpPr/>
          <p:nvPr/>
        </p:nvSpPr>
        <p:spPr>
          <a:xfrm>
            <a:off x="3743322" y="2516114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83369035-9034-5FEF-CBF4-6BB0430171D0}"/>
              </a:ext>
            </a:extLst>
          </p:cNvPr>
          <p:cNvSpPr/>
          <p:nvPr/>
        </p:nvSpPr>
        <p:spPr>
          <a:xfrm>
            <a:off x="3743324" y="3275732"/>
            <a:ext cx="771526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所屬設備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88E33E4-61CA-85C4-7450-FEF5125CD1E9}"/>
              </a:ext>
            </a:extLst>
          </p:cNvPr>
          <p:cNvSpPr/>
          <p:nvPr/>
        </p:nvSpPr>
        <p:spPr>
          <a:xfrm>
            <a:off x="3743323" y="4099644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ysClr val="windowText" lastClr="000000"/>
                </a:solidFill>
              </a:rPr>
              <a:t>Mac Address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endParaRPr lang="zh-TW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C43B8AB-7064-6F1D-187F-EAA73A969A0D}"/>
              </a:ext>
            </a:extLst>
          </p:cNvPr>
          <p:cNvSpPr/>
          <p:nvPr/>
        </p:nvSpPr>
        <p:spPr>
          <a:xfrm>
            <a:off x="3743322" y="4497382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路由鍵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BC392EE-0B4C-E2B9-A03B-F137464AD785}"/>
              </a:ext>
            </a:extLst>
          </p:cNvPr>
          <p:cNvSpPr/>
          <p:nvPr/>
        </p:nvSpPr>
        <p:spPr>
          <a:xfrm>
            <a:off x="4791073" y="4275996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DC5A066-A984-7825-5B98-58F4580CF78D}"/>
              </a:ext>
            </a:extLst>
          </p:cNvPr>
          <p:cNvSpPr/>
          <p:nvPr/>
        </p:nvSpPr>
        <p:spPr>
          <a:xfrm>
            <a:off x="4791073" y="4695964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web/IoT/delete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C34B2C1F-86F5-5A1F-4892-7A78F10FD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090737"/>
            <a:ext cx="3476625" cy="2676525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7C75454-260C-DE19-9D14-D64E1C81EEA4}"/>
              </a:ext>
            </a:extLst>
          </p:cNvPr>
          <p:cNvSpPr/>
          <p:nvPr/>
        </p:nvSpPr>
        <p:spPr>
          <a:xfrm>
            <a:off x="5553075" y="2090737"/>
            <a:ext cx="10096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r>
              <a:rPr lang="zh-TW" altLang="en-US" dirty="0">
                <a:solidFill>
                  <a:sysClr val="windowText" lastClr="000000"/>
                </a:solidFill>
              </a:rPr>
              <a:t>主檔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3B629D5-F12C-DA73-A172-E697E3DF581F}"/>
              </a:ext>
            </a:extLst>
          </p:cNvPr>
          <p:cNvSpPr/>
          <p:nvPr/>
        </p:nvSpPr>
        <p:spPr>
          <a:xfrm>
            <a:off x="4486274" y="3605212"/>
            <a:ext cx="3200401" cy="481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470029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625</Words>
  <Application>Microsoft Office PowerPoint</Application>
  <PresentationFormat>寬螢幕</PresentationFormat>
  <Paragraphs>226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94</cp:revision>
  <dcterms:created xsi:type="dcterms:W3CDTF">2026-04-27T07:53:38Z</dcterms:created>
  <dcterms:modified xsi:type="dcterms:W3CDTF">2026-05-11T01:30:32Z</dcterms:modified>
</cp:coreProperties>
</file>