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0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0F6884-4C53-BA08-9477-978CF3EFA6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25C17AB-9F60-7442-CACB-EC59E07C46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537DC16-5930-5011-C4EA-0A95FB89D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C628C6D-0C3E-B567-3023-DB96ADB67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DB3B0C8-AE60-C725-DF4D-8EBBF880F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5275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DAE007-D3A0-D6CD-C2FA-8358E6C9D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DB19024-5204-1BE7-9BA3-9BDC42D3B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D9C5233-C888-0E62-68A6-1E3A40C81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D2742FE-E485-6AD5-A894-5995E45F6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BE54365-7BF4-2006-0086-4C1D9798E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137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2E8A50B8-713C-FD81-800F-1B28AC13D6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C8DC84A-8766-C0B6-DB8C-D73915EE32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E7267D9-7D3C-A7C8-0467-D0279ACC1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249B984-3739-AB86-F90F-6C804C38B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E6E833E-54B7-461D-FF02-2A5F9D6B4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1844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74168D1-52B6-F075-A3FC-464267FFA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C30F859-1540-85B2-3B0A-2FA7A610E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10A26E-B9CA-F74F-B684-B20DBA7B0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31E4F07-A4B2-7191-1BF9-A97C5331C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B592908-6080-BC30-86CD-A3D5F47CB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6004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A914E0-A712-F815-1E0B-6CDC238A7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0B24746-5FD0-D13B-1BC8-B9B329C1C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9D9D6D2-4BF6-EAE3-9D03-A0AEC77F8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6C94406-BFA3-A203-4004-D8B31F0CE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5E3FF13-6A70-8D4A-291B-DC0A05C07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241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D9F1AB-993A-7151-A457-D4F388C89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3F9FE95-FE99-2C18-1A84-CCF9DF2BD9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7CCBDEE-0C90-463B-0F4C-119CC18682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904A7E-6F09-87CC-715C-CAD287C21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2026/5/8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C2F8027-40DA-C4FB-99D1-1420431DB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3B713A8-FA08-D29A-E761-42A9A9A34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1244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FC8E28-959A-3E43-DFE8-862C44C83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1918FB2-93F7-AAC8-B119-EF5827785A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C501D35-3654-A306-1A84-E8B414CD30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B3807A3-CA68-2A06-AE54-C02CEC6C00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9DC8E9A1-47E2-BB49-35E6-C22837FE9C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3F3AC5E0-43D0-7C6B-12D1-15EFCD826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2026/5/8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5641BA3-D4AD-74F7-D851-FD157F9D3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158BE76-29CC-8869-1BDE-B914BE60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143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BA72EF1-8B24-F82C-A8C9-4FE4F31EE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123D2C5-E53D-4EEF-38B7-EBEF9C2B3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2026/5/8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603814D-785F-F795-0AA7-386491E29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421A427-9ACA-32E7-3115-B31505F9D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7247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3B7D51A-019A-2115-C6E0-7C1228D33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2026/5/8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3B4D577-C192-39A3-E50A-8E1A815E7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248ABC3-655F-20FC-DF7D-CA3241EF2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7420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3E3164-8377-08C5-09FF-6FA56BFA8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41A594B-879B-AB51-6452-6926A51C8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2CBFA96-DFD0-C808-15B1-104E901B38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8FB9408-C3E7-D676-DFB2-78F2E1BD4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2026/5/8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F5094FC-E44D-0AA3-BA7C-6DABFD7E4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3D1354E-0C06-EA1C-D1F2-8C936EECF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064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5D655E7-CBF5-CE7E-2994-3994A2E9F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8D2FC47-D53E-9192-F89A-2A1B56D923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5C552A6-973F-0C58-4388-04DF9F3F7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E05B079-C8FF-41F1-C63D-DE0F7F885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2026/5/8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E6DB19D-E5A7-CD68-A6C5-BE062B28A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3F48372-F7F1-29CC-D1F6-DC3FC9B25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8122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F5F04676-B333-9F61-6A9C-E12DC3CA8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3930854-45CB-5DCC-91A3-32E4FFD32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3D6ED0E-7C1E-CF1B-0EA9-60AD16BD9E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FDB700-1332-4C70-A27F-6AC024CE2471}" type="datetimeFigureOut">
              <a:rPr lang="zh-TW" altLang="en-US" smtClean="0"/>
              <a:t>2026/5/8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8433438-9998-1894-36EF-7DFE2C46B6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E896B2-E6FC-069C-BA42-AE313CAE2B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517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278311-5D0D-6465-5629-5FE3B1246F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ED1A4EC4-0A28-5D98-9985-EE0B77461B93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web/user/info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04E30C0C-E3E9-EDA3-C78D-E90F22188B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1178992"/>
              </p:ext>
            </p:extLst>
          </p:nvPr>
        </p:nvGraphicFramePr>
        <p:xfrm>
          <a:off x="-2" y="2359891"/>
          <a:ext cx="12192002" cy="3349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22045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044598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Info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userName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email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Funcode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&gt;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funcodes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Funcode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fncid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fncname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isApp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isWeb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hasRead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hasWrite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23575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542</TotalTime>
  <Words>70</Words>
  <Application>Microsoft Office PowerPoint</Application>
  <PresentationFormat>寬螢幕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Consolas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28</cp:revision>
  <dcterms:created xsi:type="dcterms:W3CDTF">2026-04-27T07:53:38Z</dcterms:created>
  <dcterms:modified xsi:type="dcterms:W3CDTF">2026-05-08T08:00:59Z</dcterms:modified>
</cp:coreProperties>
</file>