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93" r:id="rId5"/>
    <p:sldId id="284" r:id="rId6"/>
    <p:sldId id="280" r:id="rId7"/>
    <p:sldId id="285" r:id="rId8"/>
    <p:sldId id="286" r:id="rId9"/>
    <p:sldId id="296" r:id="rId10"/>
    <p:sldId id="287" r:id="rId11"/>
    <p:sldId id="292" r:id="rId12"/>
    <p:sldId id="294" r:id="rId13"/>
    <p:sldId id="295" r:id="rId14"/>
    <p:sldId id="272" r:id="rId15"/>
    <p:sldId id="288" r:id="rId16"/>
    <p:sldId id="289" r:id="rId17"/>
    <p:sldId id="290" r:id="rId18"/>
    <p:sldId id="291" r:id="rId19"/>
    <p:sldId id="298" r:id="rId20"/>
    <p:sldId id="297" r:id="rId2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0EDBEEDB-5600-8A39-D693-3F316571F1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708" y="1372872"/>
            <a:ext cx="8032584" cy="5485128"/>
          </a:xfrm>
          <a:prstGeom prst="rect">
            <a:avLst/>
          </a:prstGeom>
        </p:spPr>
      </p:pic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998456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2026/05/07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生產線管理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sp>
        <p:nvSpPr>
          <p:cNvPr id="14" name="矩形 13">
            <a:extLst>
              <a:ext uri="{FF2B5EF4-FFF2-40B4-BE49-F238E27FC236}">
                <a16:creationId xmlns:a16="http://schemas.microsoft.com/office/drawing/2014/main" id="{2359993B-6FC4-B789-396F-3980BA0D7126}"/>
              </a:ext>
            </a:extLst>
          </p:cNvPr>
          <p:cNvSpPr/>
          <p:nvPr/>
        </p:nvSpPr>
        <p:spPr>
          <a:xfrm>
            <a:off x="5888182" y="2909455"/>
            <a:ext cx="997527" cy="37314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A2A7FE2-19FA-6BA4-B4AB-F89D41DD6EB6}"/>
              </a:ext>
            </a:extLst>
          </p:cNvPr>
          <p:cNvSpPr/>
          <p:nvPr/>
        </p:nvSpPr>
        <p:spPr>
          <a:xfrm>
            <a:off x="6885709" y="2909455"/>
            <a:ext cx="3015673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ysClr val="windowText" lastClr="000000"/>
                </a:solidFill>
              </a:rPr>
              <a:t>操作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7223263-057A-2B1C-1123-1FB888A87CC8}"/>
              </a:ext>
            </a:extLst>
          </p:cNvPr>
          <p:cNvSpPr/>
          <p:nvPr/>
        </p:nvSpPr>
        <p:spPr>
          <a:xfrm>
            <a:off x="6885709" y="3195782"/>
            <a:ext cx="1814946" cy="3445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D4E75426-D86C-A528-33A7-58E8372952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3215636"/>
            <a:ext cx="360000" cy="360000"/>
          </a:xfrm>
          <a:prstGeom prst="rect">
            <a:avLst/>
          </a:prstGeom>
        </p:spPr>
      </p:pic>
      <p:pic>
        <p:nvPicPr>
          <p:cNvPr id="19" name="圖片 18">
            <a:extLst>
              <a:ext uri="{FF2B5EF4-FFF2-40B4-BE49-F238E27FC236}">
                <a16:creationId xmlns:a16="http://schemas.microsoft.com/office/drawing/2014/main" id="{F54278D5-31B4-A42F-0F90-4657D7A355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3215636"/>
            <a:ext cx="360000" cy="360000"/>
          </a:xfrm>
          <a:prstGeom prst="rect">
            <a:avLst/>
          </a:prstGeom>
        </p:spPr>
      </p:pic>
      <p:pic>
        <p:nvPicPr>
          <p:cNvPr id="21" name="圖片 20">
            <a:extLst>
              <a:ext uri="{FF2B5EF4-FFF2-40B4-BE49-F238E27FC236}">
                <a16:creationId xmlns:a16="http://schemas.microsoft.com/office/drawing/2014/main" id="{35D09551-820A-0D9B-0730-16A707A904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3681963"/>
            <a:ext cx="360000" cy="360000"/>
          </a:xfrm>
          <a:prstGeom prst="rect">
            <a:avLst/>
          </a:prstGeom>
        </p:spPr>
      </p:pic>
      <p:pic>
        <p:nvPicPr>
          <p:cNvPr id="22" name="圖片 21">
            <a:extLst>
              <a:ext uri="{FF2B5EF4-FFF2-40B4-BE49-F238E27FC236}">
                <a16:creationId xmlns:a16="http://schemas.microsoft.com/office/drawing/2014/main" id="{E87404F7-01D3-A4B5-19C0-05EBEC9AA7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3681963"/>
            <a:ext cx="360000" cy="360000"/>
          </a:xfrm>
          <a:prstGeom prst="rect">
            <a:avLst/>
          </a:prstGeom>
        </p:spPr>
      </p:pic>
      <p:pic>
        <p:nvPicPr>
          <p:cNvPr id="23" name="圖片 22">
            <a:extLst>
              <a:ext uri="{FF2B5EF4-FFF2-40B4-BE49-F238E27FC236}">
                <a16:creationId xmlns:a16="http://schemas.microsoft.com/office/drawing/2014/main" id="{BC50F4B3-102D-D97C-8F44-A890D670FE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4189126"/>
            <a:ext cx="360000" cy="360000"/>
          </a:xfrm>
          <a:prstGeom prst="rect">
            <a:avLst/>
          </a:prstGeom>
        </p:spPr>
      </p:pic>
      <p:pic>
        <p:nvPicPr>
          <p:cNvPr id="24" name="圖片 23">
            <a:extLst>
              <a:ext uri="{FF2B5EF4-FFF2-40B4-BE49-F238E27FC236}">
                <a16:creationId xmlns:a16="http://schemas.microsoft.com/office/drawing/2014/main" id="{2D6E1FB9-64C5-415A-8575-1F5D57D8AE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4189126"/>
            <a:ext cx="360000" cy="360000"/>
          </a:xfrm>
          <a:prstGeom prst="rect">
            <a:avLst/>
          </a:prstGeom>
        </p:spPr>
      </p:pic>
      <p:pic>
        <p:nvPicPr>
          <p:cNvPr id="25" name="圖片 24">
            <a:extLst>
              <a:ext uri="{FF2B5EF4-FFF2-40B4-BE49-F238E27FC236}">
                <a16:creationId xmlns:a16="http://schemas.microsoft.com/office/drawing/2014/main" id="{D3B30A2A-6CA5-E7D8-726C-1BD4BD166E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4696289"/>
            <a:ext cx="360000" cy="360000"/>
          </a:xfrm>
          <a:prstGeom prst="rect">
            <a:avLst/>
          </a:prstGeom>
        </p:spPr>
      </p:pic>
      <p:pic>
        <p:nvPicPr>
          <p:cNvPr id="26" name="圖片 25">
            <a:extLst>
              <a:ext uri="{FF2B5EF4-FFF2-40B4-BE49-F238E27FC236}">
                <a16:creationId xmlns:a16="http://schemas.microsoft.com/office/drawing/2014/main" id="{BB1B6A4C-4BB8-5D2B-C860-6537033BE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4696289"/>
            <a:ext cx="360000" cy="360000"/>
          </a:xfrm>
          <a:prstGeom prst="rect">
            <a:avLst/>
          </a:prstGeom>
        </p:spPr>
      </p:pic>
      <p:pic>
        <p:nvPicPr>
          <p:cNvPr id="27" name="圖片 26">
            <a:extLst>
              <a:ext uri="{FF2B5EF4-FFF2-40B4-BE49-F238E27FC236}">
                <a16:creationId xmlns:a16="http://schemas.microsoft.com/office/drawing/2014/main" id="{12E7A279-CA6E-0774-D92B-2F84408D6D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5203452"/>
            <a:ext cx="360000" cy="360000"/>
          </a:xfrm>
          <a:prstGeom prst="rect">
            <a:avLst/>
          </a:prstGeom>
        </p:spPr>
      </p:pic>
      <p:pic>
        <p:nvPicPr>
          <p:cNvPr id="28" name="圖片 27">
            <a:extLst>
              <a:ext uri="{FF2B5EF4-FFF2-40B4-BE49-F238E27FC236}">
                <a16:creationId xmlns:a16="http://schemas.microsoft.com/office/drawing/2014/main" id="{F57D027A-4A47-4903-0308-A8AF762650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5203452"/>
            <a:ext cx="360000" cy="360000"/>
          </a:xfrm>
          <a:prstGeom prst="rect">
            <a:avLst/>
          </a:prstGeom>
        </p:spPr>
      </p:pic>
      <p:pic>
        <p:nvPicPr>
          <p:cNvPr id="29" name="圖片 28">
            <a:extLst>
              <a:ext uri="{FF2B5EF4-FFF2-40B4-BE49-F238E27FC236}">
                <a16:creationId xmlns:a16="http://schemas.microsoft.com/office/drawing/2014/main" id="{5C12B6FF-4FAC-DE3A-A361-967333F10C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5710615"/>
            <a:ext cx="360000" cy="360000"/>
          </a:xfrm>
          <a:prstGeom prst="rect">
            <a:avLst/>
          </a:prstGeom>
        </p:spPr>
      </p:pic>
      <p:pic>
        <p:nvPicPr>
          <p:cNvPr id="30" name="圖片 29">
            <a:extLst>
              <a:ext uri="{FF2B5EF4-FFF2-40B4-BE49-F238E27FC236}">
                <a16:creationId xmlns:a16="http://schemas.microsoft.com/office/drawing/2014/main" id="{AD34FEBB-97EA-B566-974E-7ABF7EF800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5710615"/>
            <a:ext cx="360000" cy="360000"/>
          </a:xfrm>
          <a:prstGeom prst="rect">
            <a:avLst/>
          </a:prstGeom>
        </p:spPr>
      </p:pic>
      <p:pic>
        <p:nvPicPr>
          <p:cNvPr id="31" name="圖片 30">
            <a:extLst>
              <a:ext uri="{FF2B5EF4-FFF2-40B4-BE49-F238E27FC236}">
                <a16:creationId xmlns:a16="http://schemas.microsoft.com/office/drawing/2014/main" id="{6EF7E9B0-6359-11BE-615D-F59ECC19E5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6217778"/>
            <a:ext cx="360000" cy="360000"/>
          </a:xfrm>
          <a:prstGeom prst="rect">
            <a:avLst/>
          </a:prstGeom>
        </p:spPr>
      </p:pic>
      <p:pic>
        <p:nvPicPr>
          <p:cNvPr id="32" name="圖片 31">
            <a:extLst>
              <a:ext uri="{FF2B5EF4-FFF2-40B4-BE49-F238E27FC236}">
                <a16:creationId xmlns:a16="http://schemas.microsoft.com/office/drawing/2014/main" id="{12809840-89C4-3EA9-F476-7304C2B0E3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6217778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9D72-42C7-D360-F137-EB40CF1ED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AD0ED2D-AF37-2CAE-C36C-D70E00A65524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43DAF1E6-815A-79E5-081B-78C93E4E02A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5DD402BC-76AC-215E-35B2-734E143B433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FEC707B-5F2E-9F7C-7253-BA86215AFCBA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D3DFE546-45EC-4ACC-CBF2-5700FF16178D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F509993-FB75-F356-A46F-82028D6209B4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FA45C93E-92B5-A7F1-3A50-9DAC10D8C070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328926D6-26EC-411E-1F20-C9BB35CC9B84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web/equip/delete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A960FA3-8AD2-B3B4-99FE-593DB730CF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815" y="2986665"/>
            <a:ext cx="3476625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130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web/facility/option/list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985456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84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73243-AEA5-37CB-8066-FDB7AA49B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0F98B206-A666-8CAA-6D45-189E56A1CCE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/equip/type/list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878D839-6122-3C27-DC55-AD1DA2A0B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052927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List&lt;Type&gt;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Type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9217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05E1E-8997-46CF-1F07-7026FD67C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7F3EB62-E88F-39EE-D69B-8C153DB6E7A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/equip/state/list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FE15B36-678E-4C11-FA19-3FA4B6B1D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588592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List&lt;State&gt;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State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646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756529"/>
              </p:ext>
            </p:extLst>
          </p:nvPr>
        </p:nvGraphicFramePr>
        <p:xfrm>
          <a:off x="0" y="2114168"/>
          <a:ext cx="12192002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String?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BA3F7-CC33-19F0-EFC9-348D531C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F44F7B-DA49-0671-43AA-30E323D782B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8D5D631-E44A-6AB9-93E8-05AD151AB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77626"/>
              </p:ext>
            </p:extLst>
          </p:nvPr>
        </p:nvGraphicFramePr>
        <p:xfrm>
          <a:off x="0" y="2751477"/>
          <a:ext cx="12192002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6422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578FC-4B96-D5EC-402E-8DE001EF1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A453233-FBDE-34D4-87C7-1DB65EAD448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318FDA5-1061-5CBC-F8D3-A06B619DF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595638"/>
              </p:ext>
            </p:extLst>
          </p:nvPr>
        </p:nvGraphicFramePr>
        <p:xfrm>
          <a:off x="0" y="1920204"/>
          <a:ext cx="12192002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594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6F3D5-4073-F856-B868-1B17BDF31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283FBBD-0E19-8E5D-E237-27950DDB889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D4FB716-8DCE-CDD3-23E7-12D98FB80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943422"/>
              </p:ext>
            </p:extLst>
          </p:nvPr>
        </p:nvGraphicFramePr>
        <p:xfrm>
          <a:off x="-2" y="1809368"/>
          <a:ext cx="12192002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2903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3132F-148E-73D1-E15A-978600EF0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717501C-0404-B06D-41B9-5F57FE7585D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D807A-EA95-DBA1-C9EA-FA2A255CF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036134"/>
              </p:ext>
            </p:extLst>
          </p:nvPr>
        </p:nvGraphicFramePr>
        <p:xfrm>
          <a:off x="-2" y="1947914"/>
          <a:ext cx="12192002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7357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6242B-5409-20B5-1985-30BE16D65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B530AD8-1709-C4FF-6700-F6C0E359628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web/equip/get/state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E3A274F-B39F-4958-D533-032D2950A2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535441"/>
              </p:ext>
            </p:extLst>
          </p:nvPr>
        </p:nvGraphicFramePr>
        <p:xfrm>
          <a:off x="-2" y="1947914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dataCount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INT = 5 //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先都給前五筆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StateLog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StateLog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906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>
            <a:extLst>
              <a:ext uri="{FF2B5EF4-FFF2-40B4-BE49-F238E27FC236}">
                <a16:creationId xmlns:a16="http://schemas.microsoft.com/office/drawing/2014/main" id="{669EACAE-21C2-ECAA-61D7-62F4907B57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25" y="1111539"/>
            <a:ext cx="4705350" cy="5581650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551A1B32-60FC-4D3E-B576-1B48D92B01DA}"/>
              </a:ext>
            </a:extLst>
          </p:cNvPr>
          <p:cNvSpPr txBox="1"/>
          <p:nvPr/>
        </p:nvSpPr>
        <p:spPr>
          <a:xfrm>
            <a:off x="271594" y="4482612"/>
            <a:ext cx="269733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web/facility/option/list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15FA8DA-93D2-0D1B-27B5-6822D8298822}"/>
              </a:ext>
            </a:extLst>
          </p:cNvPr>
          <p:cNvSpPr/>
          <p:nvPr/>
        </p:nvSpPr>
        <p:spPr>
          <a:xfrm flipV="1">
            <a:off x="3842327" y="4427194"/>
            <a:ext cx="4525818" cy="48655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7D919C3-DC7F-6E0E-59F7-6AE7814B8A6E}"/>
              </a:ext>
            </a:extLst>
          </p:cNvPr>
          <p:cNvSpPr/>
          <p:nvPr/>
        </p:nvSpPr>
        <p:spPr>
          <a:xfrm>
            <a:off x="3925455" y="4119418"/>
            <a:ext cx="914400" cy="30777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/>
              <a:t>生產線</a:t>
            </a:r>
          </a:p>
        </p:txBody>
      </p:sp>
      <p:sp>
        <p:nvSpPr>
          <p:cNvPr id="4" name="等腰三角形 3">
            <a:extLst>
              <a:ext uri="{FF2B5EF4-FFF2-40B4-BE49-F238E27FC236}">
                <a16:creationId xmlns:a16="http://schemas.microsoft.com/office/drawing/2014/main" id="{6E0AF7F9-2394-13D2-593E-F75CA4774E81}"/>
              </a:ext>
            </a:extLst>
          </p:cNvPr>
          <p:cNvSpPr/>
          <p:nvPr/>
        </p:nvSpPr>
        <p:spPr>
          <a:xfrm rot="10800000">
            <a:off x="7989455" y="4535054"/>
            <a:ext cx="224998" cy="19396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45E05AA3-D844-EDC7-FC3D-12EDDF4A0AC2}"/>
              </a:ext>
            </a:extLst>
          </p:cNvPr>
          <p:cNvSpPr txBox="1"/>
          <p:nvPr/>
        </p:nvSpPr>
        <p:spPr>
          <a:xfrm>
            <a:off x="271594" y="3439011"/>
            <a:ext cx="269733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/equip/type/list</a:t>
            </a:r>
            <a:endParaRPr lang="zh-TW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714AF8-04C2-DF94-8A8A-17389FE66253}"/>
              </a:ext>
            </a:extLst>
          </p:cNvPr>
          <p:cNvSpPr/>
          <p:nvPr/>
        </p:nvSpPr>
        <p:spPr>
          <a:xfrm flipV="1">
            <a:off x="3842327" y="3592899"/>
            <a:ext cx="4525818" cy="48655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B97C7-2DA5-F156-8417-83C617136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00A3FAD-E59A-B4A0-FF6C-625816AB2D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web/equip/update/state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A65D2A2B-A8A4-F4D2-BFA5-004FB35C94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440811"/>
              </p:ext>
            </p:extLst>
          </p:nvPr>
        </p:nvGraphicFramePr>
        <p:xfrm>
          <a:off x="-2" y="1947914"/>
          <a:ext cx="12192002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UpdateState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839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>
            <a:extLst>
              <a:ext uri="{FF2B5EF4-FFF2-40B4-BE49-F238E27FC236}">
                <a16:creationId xmlns:a16="http://schemas.microsoft.com/office/drawing/2014/main" id="{9265E4F2-14AB-8BA1-B7F9-2663E865DA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950" y="949325"/>
            <a:ext cx="4610100" cy="5772150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266DB459-85C4-D6D8-F265-0C1B9B4F6306}"/>
              </a:ext>
            </a:extLst>
          </p:cNvPr>
          <p:cNvSpPr txBox="1"/>
          <p:nvPr/>
        </p:nvSpPr>
        <p:spPr>
          <a:xfrm>
            <a:off x="271594" y="4482612"/>
            <a:ext cx="269733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/>
              <a:t>web/facility/option/list</a:t>
            </a:r>
            <a:endParaRPr lang="en-US" altLang="zh-TW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4080E32-E0F8-2DCD-AF2C-B94ED0AD7D2D}"/>
              </a:ext>
            </a:extLst>
          </p:cNvPr>
          <p:cNvSpPr/>
          <p:nvPr/>
        </p:nvSpPr>
        <p:spPr>
          <a:xfrm flipV="1">
            <a:off x="3842327" y="4427194"/>
            <a:ext cx="4525818" cy="48655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B8FC2DC-A6D2-B7B6-770C-F333DAA964FF}"/>
              </a:ext>
            </a:extLst>
          </p:cNvPr>
          <p:cNvSpPr/>
          <p:nvPr/>
        </p:nvSpPr>
        <p:spPr>
          <a:xfrm>
            <a:off x="3925455" y="4119418"/>
            <a:ext cx="914400" cy="30777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/>
              <a:t>生產線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05A3925A-5FD2-D0CD-290C-2461C4050E3E}"/>
              </a:ext>
            </a:extLst>
          </p:cNvPr>
          <p:cNvSpPr txBox="1"/>
          <p:nvPr/>
        </p:nvSpPr>
        <p:spPr>
          <a:xfrm>
            <a:off x="271594" y="3439011"/>
            <a:ext cx="269733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/equip/type/list</a:t>
            </a:r>
            <a:endParaRPr lang="zh-TW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D600B6B-DBD4-084E-28D9-35A85BC21866}"/>
              </a:ext>
            </a:extLst>
          </p:cNvPr>
          <p:cNvSpPr/>
          <p:nvPr/>
        </p:nvSpPr>
        <p:spPr>
          <a:xfrm flipV="1">
            <a:off x="3842327" y="3592899"/>
            <a:ext cx="4525818" cy="48655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>
            <a:extLst>
              <a:ext uri="{FF2B5EF4-FFF2-40B4-BE49-F238E27FC236}">
                <a16:creationId xmlns:a16="http://schemas.microsoft.com/office/drawing/2014/main" id="{740BDA90-CA7F-7A31-A35A-A87D363339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175" y="1121352"/>
            <a:ext cx="4057650" cy="5391150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91FB2D7D-F311-4CBD-2F0F-B5011EA5225F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狀態修改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CE0548A-33A6-1A86-3635-BF35C8EE0D8A}"/>
              </a:ext>
            </a:extLst>
          </p:cNvPr>
          <p:cNvSpPr txBox="1"/>
          <p:nvPr/>
        </p:nvSpPr>
        <p:spPr>
          <a:xfrm>
            <a:off x="354722" y="2786358"/>
            <a:ext cx="269733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/equip/state/list</a:t>
            </a:r>
            <a:endParaRPr lang="zh-TW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E32FDEE3-598C-B36C-3BD9-490A690F91F5}"/>
              </a:ext>
            </a:extLst>
          </p:cNvPr>
          <p:cNvSpPr/>
          <p:nvPr/>
        </p:nvSpPr>
        <p:spPr>
          <a:xfrm flipV="1">
            <a:off x="4067175" y="2696972"/>
            <a:ext cx="4057650" cy="48655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C15CCDD9-C777-1D3A-BB84-D8D5473401A4}"/>
              </a:ext>
            </a:extLst>
          </p:cNvPr>
          <p:cNvSpPr txBox="1"/>
          <p:nvPr/>
        </p:nvSpPr>
        <p:spPr>
          <a:xfrm>
            <a:off x="354722" y="4294014"/>
            <a:ext cx="269733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web/equip/get/state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4CD92C06-6CEB-8152-A03C-BD80FFA2D5E9}"/>
              </a:ext>
            </a:extLst>
          </p:cNvPr>
          <p:cNvSpPr/>
          <p:nvPr/>
        </p:nvSpPr>
        <p:spPr>
          <a:xfrm>
            <a:off x="4156364" y="5006109"/>
            <a:ext cx="858982" cy="2863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更新時間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56158A9-9C4E-64DE-CFE7-2AD613C8769E}"/>
              </a:ext>
            </a:extLst>
          </p:cNvPr>
          <p:cNvSpPr/>
          <p:nvPr/>
        </p:nvSpPr>
        <p:spPr>
          <a:xfrm>
            <a:off x="5171484" y="5006109"/>
            <a:ext cx="858982" cy="2863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更新人員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E26DEE18-6466-4959-9F69-C2A232E5EA6D}"/>
              </a:ext>
            </a:extLst>
          </p:cNvPr>
          <p:cNvSpPr/>
          <p:nvPr/>
        </p:nvSpPr>
        <p:spPr>
          <a:xfrm>
            <a:off x="6218663" y="5006109"/>
            <a:ext cx="891040" cy="2863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更新狀態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705AB0FE-0370-40F0-B411-C00482DD550F}"/>
              </a:ext>
            </a:extLst>
          </p:cNvPr>
          <p:cNvSpPr/>
          <p:nvPr/>
        </p:nvSpPr>
        <p:spPr>
          <a:xfrm>
            <a:off x="7265842" y="5006109"/>
            <a:ext cx="858982" cy="2863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工單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F01A1AE7-EC61-2228-DF98-549CD83136E2}"/>
              </a:ext>
            </a:extLst>
          </p:cNvPr>
          <p:cNvSpPr/>
          <p:nvPr/>
        </p:nvSpPr>
        <p:spPr>
          <a:xfrm>
            <a:off x="8280963" y="5006109"/>
            <a:ext cx="858982" cy="2863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備註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47EAEF1D-8538-6DF0-9624-E18618AB0FAC}"/>
              </a:ext>
            </a:extLst>
          </p:cNvPr>
          <p:cNvSpPr/>
          <p:nvPr/>
        </p:nvSpPr>
        <p:spPr>
          <a:xfrm>
            <a:off x="4156364" y="5388552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updateDt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F49D2FAD-FDD9-7702-0BFA-37805943C7B6}"/>
              </a:ext>
            </a:extLst>
          </p:cNvPr>
          <p:cNvSpPr/>
          <p:nvPr/>
        </p:nvSpPr>
        <p:spPr>
          <a:xfrm>
            <a:off x="5171484" y="5388552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updateBy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87C45C2E-003F-3F8D-F0F2-CEC9C6601761}"/>
              </a:ext>
            </a:extLst>
          </p:cNvPr>
          <p:cNvSpPr/>
          <p:nvPr/>
        </p:nvSpPr>
        <p:spPr>
          <a:xfrm>
            <a:off x="6218662" y="5388552"/>
            <a:ext cx="891041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eqpsname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55C27C5-97FB-336C-69A4-712A3DEBC845}"/>
              </a:ext>
            </a:extLst>
          </p:cNvPr>
          <p:cNvSpPr/>
          <p:nvPr/>
        </p:nvSpPr>
        <p:spPr>
          <a:xfrm>
            <a:off x="7265842" y="5388552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erpNo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CFE85E74-0207-23C8-A38B-332B5026CE73}"/>
              </a:ext>
            </a:extLst>
          </p:cNvPr>
          <p:cNvSpPr/>
          <p:nvPr/>
        </p:nvSpPr>
        <p:spPr>
          <a:xfrm>
            <a:off x="8280963" y="5388552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remark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C5A0045F-2C19-E1F1-8090-1BBEBD57090C}"/>
              </a:ext>
            </a:extLst>
          </p:cNvPr>
          <p:cNvSpPr/>
          <p:nvPr/>
        </p:nvSpPr>
        <p:spPr>
          <a:xfrm flipV="1">
            <a:off x="4067173" y="4805886"/>
            <a:ext cx="5215371" cy="930762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33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9B78207-92B9-1819-6866-8AC99181A9DD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刪除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D932A796-0F4D-44C1-EEF2-7D221A4A4D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87" y="2090737"/>
            <a:ext cx="3476625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083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193995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web/equip/list</a:t>
            </a:r>
          </a:p>
        </p:txBody>
      </p:sp>
      <p:pic>
        <p:nvPicPr>
          <p:cNvPr id="31" name="圖片 30">
            <a:extLst>
              <a:ext uri="{FF2B5EF4-FFF2-40B4-BE49-F238E27FC236}">
                <a16:creationId xmlns:a16="http://schemas.microsoft.com/office/drawing/2014/main" id="{AA5C3987-F019-1704-A0C6-8CF2E897D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4727" y="1606363"/>
            <a:ext cx="7286762" cy="4975787"/>
          </a:xfrm>
          <a:prstGeom prst="rect">
            <a:avLst/>
          </a:prstGeom>
        </p:spPr>
      </p:pic>
      <p:sp>
        <p:nvSpPr>
          <p:cNvPr id="32" name="矩形 31">
            <a:extLst>
              <a:ext uri="{FF2B5EF4-FFF2-40B4-BE49-F238E27FC236}">
                <a16:creationId xmlns:a16="http://schemas.microsoft.com/office/drawing/2014/main" id="{A063674C-82D6-69F4-1581-DFEC6FA67EDC}"/>
              </a:ext>
            </a:extLst>
          </p:cNvPr>
          <p:cNvSpPr/>
          <p:nvPr/>
        </p:nvSpPr>
        <p:spPr>
          <a:xfrm>
            <a:off x="2660073" y="2964873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eqpno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6D9124F9-A7E8-27CF-89F6-3162D11E7499}"/>
              </a:ext>
            </a:extLst>
          </p:cNvPr>
          <p:cNvSpPr/>
          <p:nvPr/>
        </p:nvSpPr>
        <p:spPr>
          <a:xfrm>
            <a:off x="3583709" y="2964872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eqpname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2E9F00AF-03A7-7D8C-9215-3B11456D2EDE}"/>
              </a:ext>
            </a:extLst>
          </p:cNvPr>
          <p:cNvSpPr/>
          <p:nvPr/>
        </p:nvSpPr>
        <p:spPr>
          <a:xfrm>
            <a:off x="4539673" y="2964872"/>
            <a:ext cx="923636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eqptname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C20DEDA2-3CBE-B975-FC2B-645F60E106BC}"/>
              </a:ext>
            </a:extLst>
          </p:cNvPr>
          <p:cNvSpPr/>
          <p:nvPr/>
        </p:nvSpPr>
        <p:spPr>
          <a:xfrm>
            <a:off x="5527963" y="2964872"/>
            <a:ext cx="923636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eqpsname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D5AA689-E459-33D6-BE43-3B293282E83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CAF6586C-C44B-2C0E-69B7-5F9C0DC7B5EB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0A8F9277-0C7D-C6D2-35E7-AEB96F8B83B9}"/>
              </a:ext>
            </a:extLst>
          </p:cNvPr>
          <p:cNvSpPr txBox="1"/>
          <p:nvPr/>
        </p:nvSpPr>
        <p:spPr>
          <a:xfrm>
            <a:off x="3577953" y="987927"/>
            <a:ext cx="227790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web/equip/create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476069EA-C733-3311-9B83-1F44573228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499" y="1738454"/>
            <a:ext cx="4163002" cy="493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8ACD0F9-ABA7-9A4D-DA88-BF2F640A8727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F696E49-C029-3A54-D3D7-288FAA9CEC14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1389EB3A-103C-0AF2-3E37-CCBE249F14EF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FF733DFA-AA1D-F4A0-A84E-175EA151855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9E7807A-F993-6310-E623-226AC26DB472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點下修改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7604776-7008-C17C-E7BD-67219B31564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web/equip/update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FC4BDE2-FEA3-3EE5-9E44-97A09B699C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6021" y="1628975"/>
            <a:ext cx="3939886" cy="493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CD3D9-CCD4-8BA0-5BAA-BDDFBAA88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733E0F7-071F-580A-D0DA-21043F2E03FA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修改狀態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6F3AD197-A4DC-4ACF-14DB-AC92180B008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E5C34598-8623-4631-B64B-BA94B51D039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C9A51F7-BA7F-3575-9A53-9D9655754482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4348DF70-9F07-8C93-8955-212279638163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638CEAB6-41F3-62F5-3D50-5C786B157C20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修改狀態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2971F162-1FAC-F07B-E5E6-CDE2B0765D3F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89D79D7B-9F7C-933E-8FB5-9725B3B67991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web/equip/update/state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3564A14B-DC31-4794-B567-AD65E09FEC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405" y="1669365"/>
            <a:ext cx="3645189" cy="4843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569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913</Words>
  <Application>Microsoft Office PowerPoint</Application>
  <PresentationFormat>寬螢幕</PresentationFormat>
  <Paragraphs>305</Paragraphs>
  <Slides>20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6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82</cp:revision>
  <dcterms:created xsi:type="dcterms:W3CDTF">2026-04-27T07:53:38Z</dcterms:created>
  <dcterms:modified xsi:type="dcterms:W3CDTF">2026-05-08T05:44:56Z</dcterms:modified>
</cp:coreProperties>
</file>