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4" r:id="rId5"/>
    <p:sldId id="280" r:id="rId6"/>
    <p:sldId id="285" r:id="rId7"/>
    <p:sldId id="286" r:id="rId8"/>
    <p:sldId id="287" r:id="rId9"/>
    <p:sldId id="292" r:id="rId10"/>
    <p:sldId id="272" r:id="rId11"/>
    <p:sldId id="288" r:id="rId12"/>
    <p:sldId id="289" r:id="rId13"/>
    <p:sldId id="290" r:id="rId14"/>
    <p:sldId id="291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99845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2026/05/07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生產線管理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9" name="圖片 8">
            <a:extLst>
              <a:ext uri="{FF2B5EF4-FFF2-40B4-BE49-F238E27FC236}">
                <a16:creationId xmlns:a16="http://schemas.microsoft.com/office/drawing/2014/main" id="{5FF7BB74-8CA2-359A-D01D-B2BE35A98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82" y="1584181"/>
            <a:ext cx="10210800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web/facility/list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212611"/>
              </p:ext>
            </p:extLst>
          </p:nvPr>
        </p:nvGraphicFramePr>
        <p:xfrm>
          <a:off x="0" y="2114168"/>
          <a:ext cx="12192002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List&lt;Option&gt; parts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pPr algn="just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web/facility/get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04325"/>
              </p:ext>
            </p:extLst>
          </p:nvPr>
        </p:nvGraphicFramePr>
        <p:xfrm>
          <a:off x="0" y="2751477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List&lt;Option&gt; parts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web/facility/create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152439"/>
              </p:ext>
            </p:extLst>
          </p:nvPr>
        </p:nvGraphicFramePr>
        <p:xfrm>
          <a:off x="0" y="1920204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List&lt;long&gt;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partIds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List&lt;Option&gt; parts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F3D5-4073-F856-B868-1B17BDF31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283FBBD-0E19-8E5D-E237-27950DDB88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web/facility/update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D4FB716-8DCE-CDD3-23E7-12D98FB80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545073"/>
              </p:ext>
            </p:extLst>
          </p:nvPr>
        </p:nvGraphicFramePr>
        <p:xfrm>
          <a:off x="-2" y="1809368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List&lt;long&gt;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partIds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List&lt;Option&gt; parts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290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web/facility/delete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39646"/>
              </p:ext>
            </p:extLst>
          </p:nvPr>
        </p:nvGraphicFramePr>
        <p:xfrm>
          <a:off x="-2" y="1947914"/>
          <a:ext cx="12192002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List&lt;Option&gt; parts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92D87B54-6F05-AD7A-9362-209AAB9A53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075" y="1095375"/>
            <a:ext cx="6419850" cy="4667250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51A1B32-60FC-4D3E-B576-1B48D92B01DA}"/>
              </a:ext>
            </a:extLst>
          </p:cNvPr>
          <p:cNvSpPr txBox="1"/>
          <p:nvPr/>
        </p:nvSpPr>
        <p:spPr>
          <a:xfrm>
            <a:off x="461503" y="2917715"/>
            <a:ext cx="2235516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/>
              <a:t>web/part/option/list</a:t>
            </a:r>
            <a:endParaRPr lang="en-US" altLang="zh-TW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15FA8DA-93D2-0D1B-27B5-6822D8298822}"/>
              </a:ext>
            </a:extLst>
          </p:cNvPr>
          <p:cNvSpPr/>
          <p:nvPr/>
        </p:nvSpPr>
        <p:spPr>
          <a:xfrm>
            <a:off x="3029526" y="3011055"/>
            <a:ext cx="6169891" cy="178261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599021CA-B17C-881C-595D-605164A5F4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9" y="1324264"/>
            <a:ext cx="6400800" cy="4724400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53C568CB-F9B8-CDF6-0E5A-9E00FBE9BE43}"/>
              </a:ext>
            </a:extLst>
          </p:cNvPr>
          <p:cNvSpPr txBox="1"/>
          <p:nvPr/>
        </p:nvSpPr>
        <p:spPr>
          <a:xfrm>
            <a:off x="461503" y="2410752"/>
            <a:ext cx="2235516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/>
              <a:t>web/facility/get</a:t>
            </a:r>
            <a:endParaRPr lang="en-US" altLang="zh-TW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E9310698-E4A5-345B-E5E1-E3AC909EBE99}"/>
              </a:ext>
            </a:extLst>
          </p:cNvPr>
          <p:cNvSpPr/>
          <p:nvPr/>
        </p:nvSpPr>
        <p:spPr>
          <a:xfrm>
            <a:off x="2987963" y="1784928"/>
            <a:ext cx="6308436" cy="380307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4C20B14E-F613-596E-2504-D87BC215DA1E}"/>
              </a:ext>
            </a:extLst>
          </p:cNvPr>
          <p:cNvSpPr txBox="1"/>
          <p:nvPr/>
        </p:nvSpPr>
        <p:spPr>
          <a:xfrm>
            <a:off x="461503" y="2917715"/>
            <a:ext cx="2235516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/>
              <a:t>web/part/option/list</a:t>
            </a:r>
            <a:endParaRPr lang="en-US" altLang="zh-TW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E35F758-EE5F-C5AA-7276-CF154A48EDD6}"/>
              </a:ext>
            </a:extLst>
          </p:cNvPr>
          <p:cNvSpPr/>
          <p:nvPr/>
        </p:nvSpPr>
        <p:spPr>
          <a:xfrm>
            <a:off x="3029526" y="3011055"/>
            <a:ext cx="6169891" cy="178261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FD185F5-3F09-9998-CEC6-E864395E21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2200275"/>
            <a:ext cx="3133725" cy="245745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D22F4ECD-B413-84C2-382F-2E1BAA292F06}"/>
              </a:ext>
            </a:extLst>
          </p:cNvPr>
          <p:cNvSpPr/>
          <p:nvPr/>
        </p:nvSpPr>
        <p:spPr>
          <a:xfrm>
            <a:off x="3905682" y="3248891"/>
            <a:ext cx="1246909" cy="360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產線編號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DB5B5F9-6E2A-F04A-750A-AB0016E47BF1}"/>
              </a:ext>
            </a:extLst>
          </p:cNvPr>
          <p:cNvSpPr/>
          <p:nvPr/>
        </p:nvSpPr>
        <p:spPr>
          <a:xfrm>
            <a:off x="3905681" y="3641437"/>
            <a:ext cx="1246909" cy="360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產線名稱</a:t>
            </a:r>
          </a:p>
        </p:txBody>
      </p:sp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193995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web/facility/list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5FE90AE-76B4-08E3-A461-4F9131ED46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18" y="1584180"/>
            <a:ext cx="10210800" cy="4410075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9609093A-2268-8FC7-C540-779F5C54DBF8}"/>
              </a:ext>
            </a:extLst>
          </p:cNvPr>
          <p:cNvSpPr txBox="1"/>
          <p:nvPr/>
        </p:nvSpPr>
        <p:spPr>
          <a:xfrm>
            <a:off x="1063162" y="3244334"/>
            <a:ext cx="914400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TW" sz="14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fctNo</a:t>
            </a:r>
            <a:endParaRPr lang="en-US" altLang="zh-TW" sz="1400" dirty="0">
              <a:solidFill>
                <a:srgbClr val="000000"/>
              </a:solidFill>
              <a:effectLst/>
              <a:latin typeface="Cascadia Mono" panose="020B0609020000020004" pitchFamily="49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5CC2E0D3-2ED8-C457-3E72-6B73DD851D2C}"/>
              </a:ext>
            </a:extLst>
          </p:cNvPr>
          <p:cNvSpPr txBox="1"/>
          <p:nvPr/>
        </p:nvSpPr>
        <p:spPr>
          <a:xfrm>
            <a:off x="2144164" y="3244334"/>
            <a:ext cx="1190163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TW" sz="14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fctName</a:t>
            </a:r>
            <a:endParaRPr lang="en-US" altLang="zh-TW" sz="1400" dirty="0">
              <a:solidFill>
                <a:srgbClr val="000000"/>
              </a:solidFill>
              <a:effectLst/>
              <a:latin typeface="Cascadia Mono" panose="020B0609020000020004" pitchFamily="49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8035340-DEB7-789D-DC3D-A831A672C9D6}"/>
              </a:ext>
            </a:extLst>
          </p:cNvPr>
          <p:cNvSpPr txBox="1"/>
          <p:nvPr/>
        </p:nvSpPr>
        <p:spPr>
          <a:xfrm>
            <a:off x="3750628" y="3244334"/>
            <a:ext cx="881410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TW" sz="14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parts</a:t>
            </a: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227790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web/facility/create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5D066F32-A983-CA94-4673-1AE6E4C0B8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039" y="1610938"/>
            <a:ext cx="6419850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web/facility/update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4309FB4-ED84-350B-15F6-44D07D354A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588424"/>
            <a:ext cx="64008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web/facility/delete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74AD61CC-FB1F-CCD2-29C9-DAEC76AEA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2200275"/>
            <a:ext cx="313372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454869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523</Words>
  <Application>Microsoft Office PowerPoint</Application>
  <PresentationFormat>寬螢幕</PresentationFormat>
  <Paragraphs>191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1" baseType="lpstr">
      <vt:lpstr>微軟正黑體</vt:lpstr>
      <vt:lpstr>Aptos</vt:lpstr>
      <vt:lpstr>Aptos Display</vt:lpstr>
      <vt:lpstr>Arial</vt:lpstr>
      <vt:lpstr>Cascadia Mono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55</cp:revision>
  <dcterms:created xsi:type="dcterms:W3CDTF">2026-04-27T07:53:38Z</dcterms:created>
  <dcterms:modified xsi:type="dcterms:W3CDTF">2026-05-07T01:13:50Z</dcterms:modified>
</cp:coreProperties>
</file>