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94" r:id="rId7"/>
    <p:sldId id="285" r:id="rId8"/>
    <p:sldId id="286" r:id="rId9"/>
    <p:sldId id="287" r:id="rId10"/>
    <p:sldId id="292" r:id="rId11"/>
    <p:sldId id="293" r:id="rId12"/>
    <p:sldId id="272" r:id="rId13"/>
    <p:sldId id="288" r:id="rId14"/>
    <p:sldId id="289" r:id="rId15"/>
    <p:sldId id="290" r:id="rId16"/>
    <p:sldId id="291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69793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權限管理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3270B89E-FA1B-6713-AD58-099292F75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246" y="1345426"/>
            <a:ext cx="7439508" cy="536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49985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C849D-8FD5-3FB7-E699-A38BBCB13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E581FF6-BB96-3AFE-001F-6D29AAC2B42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19CA7F5-809C-D545-F151-0671EE39E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40684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422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019258"/>
              </p:ext>
            </p:extLst>
          </p:nvPr>
        </p:nvGraphicFramePr>
        <p:xfrm>
          <a:off x="0" y="2114168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5394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97338"/>
              </p:ext>
            </p:extLst>
          </p:nvPr>
        </p:nvGraphicFramePr>
        <p:xfrm>
          <a:off x="0" y="1920204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74903"/>
              </p:ext>
            </p:extLst>
          </p:nvPr>
        </p:nvGraphicFramePr>
        <p:xfrm>
          <a:off x="-2" y="1809368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794652"/>
              </p:ext>
            </p:extLst>
          </p:nvPr>
        </p:nvGraphicFramePr>
        <p:xfrm>
          <a:off x="-2" y="1947914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0CBB3C4-1AEA-844F-6E25-42934E022C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1403611" y="2954660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>
            <a:off x="4045527" y="3676072"/>
            <a:ext cx="4045528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62F245B5-CD28-12D2-B1DF-E53BE2B4A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114137"/>
            <a:ext cx="4181475" cy="525780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EB3276EA-51F8-95E2-673A-EEF981338A84}"/>
              </a:ext>
            </a:extLst>
          </p:cNvPr>
          <p:cNvSpPr txBox="1"/>
          <p:nvPr/>
        </p:nvSpPr>
        <p:spPr>
          <a:xfrm>
            <a:off x="1329720" y="3676072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B31A1D4-80E2-3C0F-505B-6BE5E4044BBF}"/>
              </a:ext>
            </a:extLst>
          </p:cNvPr>
          <p:cNvSpPr/>
          <p:nvPr/>
        </p:nvSpPr>
        <p:spPr>
          <a:xfrm>
            <a:off x="4165599" y="3676072"/>
            <a:ext cx="3860801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3C568CB-F9B8-CDF6-0E5A-9E00FBE9BE43}"/>
              </a:ext>
            </a:extLst>
          </p:cNvPr>
          <p:cNvSpPr txBox="1"/>
          <p:nvPr/>
        </p:nvSpPr>
        <p:spPr>
          <a:xfrm>
            <a:off x="1450109" y="2410752"/>
            <a:ext cx="14039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web/part/get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310698-E4A5-345B-E5E1-E3AC909EBE99}"/>
              </a:ext>
            </a:extLst>
          </p:cNvPr>
          <p:cNvSpPr/>
          <p:nvPr/>
        </p:nvSpPr>
        <p:spPr>
          <a:xfrm>
            <a:off x="4165599" y="1784928"/>
            <a:ext cx="3860801" cy="380307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FD185F5-3F09-9998-CEC6-E864395E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BE37FA9B-8520-4DD8-E21A-EE8D3B2B0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6998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web/part/list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EF50D15-839F-FF11-C7AE-CD5AF89B1A77}"/>
              </a:ext>
            </a:extLst>
          </p:cNvPr>
          <p:cNvSpPr/>
          <p:nvPr/>
        </p:nvSpPr>
        <p:spPr>
          <a:xfrm>
            <a:off x="3300040" y="3565236"/>
            <a:ext cx="759341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A8118D7-C964-0FE6-E105-3B71D44635F3}"/>
              </a:ext>
            </a:extLst>
          </p:cNvPr>
          <p:cNvSpPr/>
          <p:nvPr/>
        </p:nvSpPr>
        <p:spPr>
          <a:xfrm>
            <a:off x="4252365" y="3565236"/>
            <a:ext cx="759341" cy="2289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5338F07-A950-8622-5C53-C58AEFAEC21B}"/>
              </a:ext>
            </a:extLst>
          </p:cNvPr>
          <p:cNvSpPr/>
          <p:nvPr/>
        </p:nvSpPr>
        <p:spPr>
          <a:xfrm>
            <a:off x="520930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DD24C06-4B1F-E3BC-58AE-23876A564BEA}"/>
              </a:ext>
            </a:extLst>
          </p:cNvPr>
          <p:cNvSpPr/>
          <p:nvPr/>
        </p:nvSpPr>
        <p:spPr>
          <a:xfrm>
            <a:off x="622275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0B28DE-F9FA-ABBF-D133-1258C3DFEDA0}"/>
              </a:ext>
            </a:extLst>
          </p:cNvPr>
          <p:cNvSpPr/>
          <p:nvPr/>
        </p:nvSpPr>
        <p:spPr>
          <a:xfrm>
            <a:off x="7162317" y="3556001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B28BF24-8F0A-EE85-AC69-B03848E05D2D}"/>
              </a:ext>
            </a:extLst>
          </p:cNvPr>
          <p:cNvSpPr/>
          <p:nvPr/>
        </p:nvSpPr>
        <p:spPr>
          <a:xfrm>
            <a:off x="8228632" y="3565236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2B2F9B1-0D8F-834A-1B82-E0FC0DB0E97B}"/>
              </a:ext>
            </a:extLst>
          </p:cNvPr>
          <p:cNvSpPr txBox="1"/>
          <p:nvPr/>
        </p:nvSpPr>
        <p:spPr>
          <a:xfrm>
            <a:off x="2271829" y="1458369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55D5C65-CE61-B190-0FDC-2820B4016BE9}"/>
              </a:ext>
            </a:extLst>
          </p:cNvPr>
          <p:cNvSpPr/>
          <p:nvPr/>
        </p:nvSpPr>
        <p:spPr>
          <a:xfrm>
            <a:off x="3971636" y="2617897"/>
            <a:ext cx="886693" cy="2381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04CF8-0FD5-6F83-C694-B742EDCEB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2526BE2E-9A26-61CA-6312-188F74B15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0629F50C-4C94-7950-7AB0-34A26A4F79B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輸入類別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BC814D47-54A2-F1E8-DE9B-FEFE7BBC796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F315A65-454E-DB7C-4A47-4AEFF61BE26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41CE8489-1B08-8C54-E6D9-A821F22E567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890075F8-0562-F68D-6D1B-DF7EA7ED218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文字方塊 1">
            <a:extLst>
              <a:ext uri="{FF2B5EF4-FFF2-40B4-BE49-F238E27FC236}">
                <a16:creationId xmlns:a16="http://schemas.microsoft.com/office/drawing/2014/main" id="{395241A6-5909-5DBD-E773-F0DE955503A8}"/>
              </a:ext>
            </a:extLst>
          </p:cNvPr>
          <p:cNvSpPr txBox="1"/>
          <p:nvPr/>
        </p:nvSpPr>
        <p:spPr>
          <a:xfrm>
            <a:off x="2096654" y="1044951"/>
            <a:ext cx="184727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/pt/create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30ED38D-B46C-4962-86AD-37210DA14F9C}"/>
              </a:ext>
            </a:extLst>
          </p:cNvPr>
          <p:cNvSpPr/>
          <p:nvPr/>
        </p:nvSpPr>
        <p:spPr>
          <a:xfrm>
            <a:off x="4719782" y="2992582"/>
            <a:ext cx="609600" cy="3047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102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08EE38E-A3C9-3C84-65DC-261382BB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172833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17230B-91F2-695E-611D-C98FFE49F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304173"/>
            <a:ext cx="4181475" cy="5257800"/>
          </a:xfrm>
          <a:prstGeom prst="rect">
            <a:avLst/>
          </a:prstGeom>
        </p:spPr>
      </p:pic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web/part/update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4AD61CC-FB1F-CCD2-29C9-DAEC76AEA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796</Words>
  <Application>Microsoft Office PowerPoint</Application>
  <PresentationFormat>寬螢幕</PresentationFormat>
  <Paragraphs>247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42</cp:revision>
  <dcterms:created xsi:type="dcterms:W3CDTF">2026-04-27T07:53:38Z</dcterms:created>
  <dcterms:modified xsi:type="dcterms:W3CDTF">2026-05-05T05:56:50Z</dcterms:modified>
</cp:coreProperties>
</file>